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3" r:id="rId3"/>
    <p:sldId id="261" r:id="rId4"/>
    <p:sldId id="277" r:id="rId5"/>
    <p:sldId id="268" r:id="rId6"/>
    <p:sldId id="269" r:id="rId7"/>
    <p:sldId id="278" r:id="rId8"/>
    <p:sldId id="264" r:id="rId9"/>
    <p:sldId id="279" r:id="rId10"/>
    <p:sldId id="280" r:id="rId11"/>
    <p:sldId id="267" r:id="rId12"/>
    <p:sldId id="273" r:id="rId13"/>
    <p:sldId id="260" r:id="rId14"/>
    <p:sldId id="275" r:id="rId15"/>
    <p:sldId id="274" r:id="rId16"/>
    <p:sldId id="276" r:id="rId17"/>
    <p:sldId id="257" r:id="rId18"/>
    <p:sldId id="258" r:id="rId19"/>
    <p:sldId id="259" r:id="rId20"/>
    <p:sldId id="266" r:id="rId21"/>
    <p:sldId id="272" r:id="rId22"/>
    <p:sldId id="262" r:id="rId23"/>
    <p:sldId id="271" r:id="rId24"/>
    <p:sldId id="270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DD140E-5FCC-3DB0-F37E-DA4E59CE971F}" name="Rodriguez, Nicolas" initials="RN" userId="S::rodrin34@my.erau.edu::e219015f-c81f-4eb2-8b50-54506a9b07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642F2-6E29-9AB5-F500-992013B60E44}" v="222" dt="2024-03-05T14:48:28.015"/>
    <p1510:client id="{298FF301-BBC6-B83C-661F-4CD614E2CC43}" v="16" dt="2024-03-05T19:50:00.315"/>
    <p1510:client id="{2A55ED24-5F7D-0F75-66B4-4E97584AE37B}" v="144" dt="2024-03-05T18:35:25.157"/>
    <p1510:client id="{38E8A8E7-C29F-E3FF-4CC3-5610A8AFF6C3}" v="47" dt="2024-03-05T19:44:30.501"/>
    <p1510:client id="{47F937FF-5B44-4776-48F7-05099C88B4B5}" v="223" dt="2024-03-05T18:16:51.613"/>
    <p1510:client id="{50607D89-B89E-8D9B-D6B0-4A2A62B0281D}" v="1" dt="2024-03-04T17:16:32.733"/>
    <p1510:client id="{529A1B24-C096-50ED-8D43-C3A53C9D1BA3}" v="209" dt="2024-03-04T17:15:36.978"/>
    <p1510:client id="{53139E4C-C3C3-0DB0-C5B4-0B9C6BBABCD7}" v="619" dt="2024-03-04T17:12:16.094"/>
    <p1510:client id="{7FB57B60-C7B0-9E9C-304D-AE64A074D61B}" v="65" dt="2024-03-04T22:54:56.890"/>
    <p1510:client id="{97D9873C-1681-4922-A0FA-AB0E5CC75C63}" v="205" dt="2024-03-05T15:55:45.967"/>
    <p1510:client id="{B2C8EDA0-EFCE-3422-67B3-02908F6AD41C}" v="133" dt="2024-03-04T16:54:32.414"/>
    <p1510:client id="{D63D2953-19E2-2B44-9F6E-34DEDE87BB6F}" v="8" dt="2024-03-05T16:48:56.119"/>
    <p1510:client id="{E30761E6-52AF-3B4B-8230-B84C19AC9234}" v="1445" dt="2024-03-04T17:15:57.961"/>
    <p1510:client id="{E9F32A4F-6B30-291C-39A7-89CEAD417512}" v="283" dt="2024-03-05T17:57:48.968"/>
    <p1510:client id="{F37E7152-2BA4-3C43-64E1-CC0EC684F4DE}" v="253" dt="2024-03-05T18:04:34.282"/>
    <p1510:client id="{F3B68601-295E-992B-D806-C690C39774D7}" v="21" dt="2024-03-05T19:23:21.219"/>
    <p1510:client id="{F5BDBE53-7B31-1EC8-4D77-813C3FDDA674}" v="885" dt="2024-03-05T19:05:09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CECFC-70C0-4366-B3D7-3525D7EC526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DC4AFD5-FB10-4272-94D6-DA9B6D348840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alibri Light" panose="020F0302020204030204"/>
            </a:rPr>
            <a:t>Filtering</a:t>
          </a:r>
          <a:endParaRPr lang="en-US"/>
        </a:p>
      </dgm:t>
    </dgm:pt>
    <dgm:pt modelId="{4B4EE643-3046-44A8-9B92-0D3292AEABC2}" type="parTrans" cxnId="{ED92347B-BE38-4CC5-B8AB-24D8A7B080E7}">
      <dgm:prSet/>
      <dgm:spPr/>
      <dgm:t>
        <a:bodyPr/>
        <a:lstStyle/>
        <a:p>
          <a:endParaRPr lang="en-US"/>
        </a:p>
      </dgm:t>
    </dgm:pt>
    <dgm:pt modelId="{97666EB4-44DC-43AE-98B8-5503733DAB95}" type="sibTrans" cxnId="{ED92347B-BE38-4CC5-B8AB-24D8A7B080E7}">
      <dgm:prSet/>
      <dgm:spPr/>
      <dgm:t>
        <a:bodyPr/>
        <a:lstStyle/>
        <a:p>
          <a:endParaRPr lang="en-US"/>
        </a:p>
      </dgm:t>
    </dgm:pt>
    <dgm:pt modelId="{E6723A5D-2D73-475B-987B-8273954FFE23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alibri Light" panose="020F0302020204030204"/>
            </a:rPr>
            <a:t>Upload Tools</a:t>
          </a:r>
          <a:endParaRPr lang="en-US"/>
        </a:p>
      </dgm:t>
    </dgm:pt>
    <dgm:pt modelId="{6001CEDC-67FE-418F-9379-8F4B63B0358A}" type="parTrans" cxnId="{EEFF79C8-ACDD-4DBE-81D4-57CFC3BEE71B}">
      <dgm:prSet/>
      <dgm:spPr/>
      <dgm:t>
        <a:bodyPr/>
        <a:lstStyle/>
        <a:p>
          <a:endParaRPr lang="en-US"/>
        </a:p>
      </dgm:t>
    </dgm:pt>
    <dgm:pt modelId="{1C0162B6-79A9-4BAC-87B0-69AB73E85A5A}" type="sibTrans" cxnId="{EEFF79C8-ACDD-4DBE-81D4-57CFC3BEE71B}">
      <dgm:prSet/>
      <dgm:spPr/>
      <dgm:t>
        <a:bodyPr/>
        <a:lstStyle/>
        <a:p>
          <a:endParaRPr lang="en-US"/>
        </a:p>
      </dgm:t>
    </dgm:pt>
    <dgm:pt modelId="{4B274471-D44C-4B7B-BF3C-F1832164BAB3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>
              <a:latin typeface="Calibri Light" panose="020F0302020204030204"/>
            </a:rPr>
            <a:t>Recommendation Algorithm</a:t>
          </a:r>
          <a:endParaRPr lang="en-US" b="1"/>
        </a:p>
      </dgm:t>
    </dgm:pt>
    <dgm:pt modelId="{1EC0691B-9CEB-4353-BEFB-4B08C404277D}" type="parTrans" cxnId="{2AF16AB5-F03A-4173-AC7B-EFE0A12C5B04}">
      <dgm:prSet/>
      <dgm:spPr/>
      <dgm:t>
        <a:bodyPr/>
        <a:lstStyle/>
        <a:p>
          <a:endParaRPr lang="en-US"/>
        </a:p>
      </dgm:t>
    </dgm:pt>
    <dgm:pt modelId="{7F9D8468-996E-43CA-9BDE-7829B3CA7A03}" type="sibTrans" cxnId="{2AF16AB5-F03A-4173-AC7B-EFE0A12C5B04}">
      <dgm:prSet/>
      <dgm:spPr/>
      <dgm:t>
        <a:bodyPr/>
        <a:lstStyle/>
        <a:p>
          <a:endParaRPr lang="en-US"/>
        </a:p>
      </dgm:t>
    </dgm:pt>
    <dgm:pt modelId="{54240376-7250-41C5-8ED2-720C082420F6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alibri Light" panose="020F0302020204030204"/>
            </a:rPr>
            <a:t>Tool Dashboard/Research</a:t>
          </a:r>
        </a:p>
      </dgm:t>
    </dgm:pt>
    <dgm:pt modelId="{04EF126E-2F99-421E-AA74-41C44B5A94B3}" type="parTrans" cxnId="{E4B17C74-D85B-4FE7-BA5A-B89D0A57EEBB}">
      <dgm:prSet/>
      <dgm:spPr/>
    </dgm:pt>
    <dgm:pt modelId="{3806E40E-B21A-4D5C-8F48-1502C5EE615D}" type="sibTrans" cxnId="{E4B17C74-D85B-4FE7-BA5A-B89D0A57EEBB}">
      <dgm:prSet/>
      <dgm:spPr/>
    </dgm:pt>
    <dgm:pt modelId="{7A555408-6F6B-4B64-935B-A77A4E0D5B1B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>
              <a:latin typeface="Calibri Light" panose="020F0302020204030204"/>
            </a:rPr>
            <a:t>Research</a:t>
          </a:r>
        </a:p>
      </dgm:t>
    </dgm:pt>
    <dgm:pt modelId="{9F7E3EFA-632E-49F7-AC36-E7B403CEC9E1}" type="parTrans" cxnId="{966F9381-FE5D-43A2-BC7E-DB695BF1DCF3}">
      <dgm:prSet/>
      <dgm:spPr/>
    </dgm:pt>
    <dgm:pt modelId="{AEDEB8C5-5C8A-48DC-A1D0-F3D3114562CE}" type="sibTrans" cxnId="{966F9381-FE5D-43A2-BC7E-DB695BF1DCF3}">
      <dgm:prSet/>
      <dgm:spPr/>
    </dgm:pt>
    <dgm:pt modelId="{A6317C0D-A8B8-4246-8270-3ECB8B089CCA}" type="pres">
      <dgm:prSet presAssocID="{6DCCECFC-70C0-4366-B3D7-3525D7EC5265}" presName="root" presStyleCnt="0">
        <dgm:presLayoutVars>
          <dgm:dir/>
          <dgm:resizeHandles val="exact"/>
        </dgm:presLayoutVars>
      </dgm:prSet>
      <dgm:spPr/>
    </dgm:pt>
    <dgm:pt modelId="{922991B6-3652-4232-9189-0E13B95054F8}" type="pres">
      <dgm:prSet presAssocID="{DDC4AFD5-FB10-4272-94D6-DA9B6D348840}" presName="compNode" presStyleCnt="0"/>
      <dgm:spPr/>
    </dgm:pt>
    <dgm:pt modelId="{C66B0D8F-76FF-4D0C-842D-C6BF57024790}" type="pres">
      <dgm:prSet presAssocID="{DDC4AFD5-FB10-4272-94D6-DA9B6D348840}" presName="iconBgRect" presStyleLbl="bgShp" presStyleIdx="0" presStyleCnt="5"/>
      <dgm:spPr/>
    </dgm:pt>
    <dgm:pt modelId="{5B8934E1-D4D3-4EEA-A6F7-7CEBA40CCDBE}" type="pres">
      <dgm:prSet presAssocID="{DDC4AFD5-FB10-4272-94D6-DA9B6D34884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004660D-49B8-49A4-A709-4F2092A7E18B}" type="pres">
      <dgm:prSet presAssocID="{DDC4AFD5-FB10-4272-94D6-DA9B6D348840}" presName="spaceRect" presStyleCnt="0"/>
      <dgm:spPr/>
    </dgm:pt>
    <dgm:pt modelId="{1990B138-2E4F-4E5C-A533-F00F4E4F219C}" type="pres">
      <dgm:prSet presAssocID="{DDC4AFD5-FB10-4272-94D6-DA9B6D348840}" presName="textRect" presStyleLbl="revTx" presStyleIdx="0" presStyleCnt="5">
        <dgm:presLayoutVars>
          <dgm:chMax val="1"/>
          <dgm:chPref val="1"/>
        </dgm:presLayoutVars>
      </dgm:prSet>
      <dgm:spPr/>
    </dgm:pt>
    <dgm:pt modelId="{5BDFA4DA-BC2F-4CAF-A43E-DCE2B3508E70}" type="pres">
      <dgm:prSet presAssocID="{97666EB4-44DC-43AE-98B8-5503733DAB95}" presName="sibTrans" presStyleCnt="0"/>
      <dgm:spPr/>
    </dgm:pt>
    <dgm:pt modelId="{E57856DA-9668-4A6C-AF40-8706E0FB6CAF}" type="pres">
      <dgm:prSet presAssocID="{54240376-7250-41C5-8ED2-720C082420F6}" presName="compNode" presStyleCnt="0"/>
      <dgm:spPr/>
    </dgm:pt>
    <dgm:pt modelId="{20350869-7BCE-43B6-83D6-ABAEBFA738B6}" type="pres">
      <dgm:prSet presAssocID="{54240376-7250-41C5-8ED2-720C082420F6}" presName="iconBgRect" presStyleLbl="bgShp" presStyleIdx="1" presStyleCnt="5"/>
      <dgm:spPr/>
    </dgm:pt>
    <dgm:pt modelId="{C0D03FCF-F003-400D-84D2-5C70691BFB98}" type="pres">
      <dgm:prSet presAssocID="{54240376-7250-41C5-8ED2-720C082420F6}" presName="iconRect" presStyleLbl="node1" presStyleIdx="1" presStyleCnt="5"/>
      <dgm:spPr/>
    </dgm:pt>
    <dgm:pt modelId="{F603AA4C-9AAD-4399-B7B5-5BA11D6E6517}" type="pres">
      <dgm:prSet presAssocID="{54240376-7250-41C5-8ED2-720C082420F6}" presName="spaceRect" presStyleCnt="0"/>
      <dgm:spPr/>
    </dgm:pt>
    <dgm:pt modelId="{5A8A3C8B-EAF8-4234-96AB-6C6EE8162C7E}" type="pres">
      <dgm:prSet presAssocID="{54240376-7250-41C5-8ED2-720C082420F6}" presName="textRect" presStyleLbl="revTx" presStyleIdx="1" presStyleCnt="5">
        <dgm:presLayoutVars>
          <dgm:chMax val="1"/>
          <dgm:chPref val="1"/>
        </dgm:presLayoutVars>
      </dgm:prSet>
      <dgm:spPr/>
    </dgm:pt>
    <dgm:pt modelId="{0744D3ED-8096-4AA9-9813-EC275DC04DA7}" type="pres">
      <dgm:prSet presAssocID="{3806E40E-B21A-4D5C-8F48-1502C5EE615D}" presName="sibTrans" presStyleCnt="0"/>
      <dgm:spPr/>
    </dgm:pt>
    <dgm:pt modelId="{4E108E70-0DC6-4B20-91D2-A93B9723B542}" type="pres">
      <dgm:prSet presAssocID="{E6723A5D-2D73-475B-987B-8273954FFE23}" presName="compNode" presStyleCnt="0"/>
      <dgm:spPr/>
    </dgm:pt>
    <dgm:pt modelId="{607253DE-DB89-47A5-990F-AB9C5CFAC149}" type="pres">
      <dgm:prSet presAssocID="{E6723A5D-2D73-475B-987B-8273954FFE23}" presName="iconBgRect" presStyleLbl="bgShp" presStyleIdx="2" presStyleCnt="5"/>
      <dgm:spPr/>
    </dgm:pt>
    <dgm:pt modelId="{64ECD4F9-F478-48E3-8869-B5C3ACA22A2B}" type="pres">
      <dgm:prSet presAssocID="{E6723A5D-2D73-475B-987B-8273954FFE23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E8331E0-F744-4B69-BFC3-365BABF6E932}" type="pres">
      <dgm:prSet presAssocID="{E6723A5D-2D73-475B-987B-8273954FFE23}" presName="spaceRect" presStyleCnt="0"/>
      <dgm:spPr/>
    </dgm:pt>
    <dgm:pt modelId="{471B1040-0CD8-43DE-836A-1712BAC1A158}" type="pres">
      <dgm:prSet presAssocID="{E6723A5D-2D73-475B-987B-8273954FFE23}" presName="textRect" presStyleLbl="revTx" presStyleIdx="2" presStyleCnt="5">
        <dgm:presLayoutVars>
          <dgm:chMax val="1"/>
          <dgm:chPref val="1"/>
        </dgm:presLayoutVars>
      </dgm:prSet>
      <dgm:spPr/>
    </dgm:pt>
    <dgm:pt modelId="{558D799F-2DD1-4C2C-870D-D8CABD3A4D2C}" type="pres">
      <dgm:prSet presAssocID="{1C0162B6-79A9-4BAC-87B0-69AB73E85A5A}" presName="sibTrans" presStyleCnt="0"/>
      <dgm:spPr/>
    </dgm:pt>
    <dgm:pt modelId="{78B7AED9-0FBA-4EF1-8A4B-816769D1D21A}" type="pres">
      <dgm:prSet presAssocID="{4B274471-D44C-4B7B-BF3C-F1832164BAB3}" presName="compNode" presStyleCnt="0"/>
      <dgm:spPr/>
    </dgm:pt>
    <dgm:pt modelId="{3455CD41-3660-4A98-AD19-AF2DEE8F3EDC}" type="pres">
      <dgm:prSet presAssocID="{4B274471-D44C-4B7B-BF3C-F1832164BAB3}" presName="iconBgRect" presStyleLbl="bgShp" presStyleIdx="3" presStyleCnt="5"/>
      <dgm:spPr/>
    </dgm:pt>
    <dgm:pt modelId="{1CD09CD0-F1D0-46C2-9B1C-2897038BB790}" type="pres">
      <dgm:prSet presAssocID="{4B274471-D44C-4B7B-BF3C-F1832164BAB3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ED7CF62-67A1-45DE-9035-7B75EAD6992D}" type="pres">
      <dgm:prSet presAssocID="{4B274471-D44C-4B7B-BF3C-F1832164BAB3}" presName="spaceRect" presStyleCnt="0"/>
      <dgm:spPr/>
    </dgm:pt>
    <dgm:pt modelId="{404FC15E-29DF-48E8-BEDA-232BEDBE2F6F}" type="pres">
      <dgm:prSet presAssocID="{4B274471-D44C-4B7B-BF3C-F1832164BAB3}" presName="textRect" presStyleLbl="revTx" presStyleIdx="3" presStyleCnt="5">
        <dgm:presLayoutVars>
          <dgm:chMax val="1"/>
          <dgm:chPref val="1"/>
        </dgm:presLayoutVars>
      </dgm:prSet>
      <dgm:spPr/>
    </dgm:pt>
    <dgm:pt modelId="{81FC597D-F915-440D-AAC8-A207D1EBAEF6}" type="pres">
      <dgm:prSet presAssocID="{7F9D8468-996E-43CA-9BDE-7829B3CA7A03}" presName="sibTrans" presStyleCnt="0"/>
      <dgm:spPr/>
    </dgm:pt>
    <dgm:pt modelId="{9746FD7D-BA2A-4CD0-BDA4-3D84785691CB}" type="pres">
      <dgm:prSet presAssocID="{7A555408-6F6B-4B64-935B-A77A4E0D5B1B}" presName="compNode" presStyleCnt="0"/>
      <dgm:spPr/>
    </dgm:pt>
    <dgm:pt modelId="{FEABD983-AAFE-4113-95BF-34D01C797D60}" type="pres">
      <dgm:prSet presAssocID="{7A555408-6F6B-4B64-935B-A77A4E0D5B1B}" presName="iconBgRect" presStyleLbl="bgShp" presStyleIdx="4" presStyleCnt="5"/>
      <dgm:spPr/>
    </dgm:pt>
    <dgm:pt modelId="{BE860C22-CD2C-4F50-A938-F5FA8C400D1A}" type="pres">
      <dgm:prSet presAssocID="{7A555408-6F6B-4B64-935B-A77A4E0D5B1B}" presName="iconRect" presStyleLbl="node1" presStyleIdx="4" presStyleCnt="5"/>
      <dgm:spPr/>
    </dgm:pt>
    <dgm:pt modelId="{8DBEEC59-454B-4BAE-9414-E8B7A8BECF55}" type="pres">
      <dgm:prSet presAssocID="{7A555408-6F6B-4B64-935B-A77A4E0D5B1B}" presName="spaceRect" presStyleCnt="0"/>
      <dgm:spPr/>
    </dgm:pt>
    <dgm:pt modelId="{37B64973-E021-4918-BAA0-C12C01066A4D}" type="pres">
      <dgm:prSet presAssocID="{7A555408-6F6B-4B64-935B-A77A4E0D5B1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4D6F407-4275-4399-8115-763CA45DDDE0}" type="presOf" srcId="{7A555408-6F6B-4B64-935B-A77A4E0D5B1B}" destId="{37B64973-E021-4918-BAA0-C12C01066A4D}" srcOrd="0" destOrd="0" presId="urn:microsoft.com/office/officeart/2018/5/layout/IconCircleLabelList"/>
    <dgm:cxn modelId="{39A8AA0B-A1FA-4DA7-A02A-241B7FA169D2}" type="presOf" srcId="{6DCCECFC-70C0-4366-B3D7-3525D7EC5265}" destId="{A6317C0D-A8B8-4246-8270-3ECB8B089CCA}" srcOrd="0" destOrd="0" presId="urn:microsoft.com/office/officeart/2018/5/layout/IconCircleLabelList"/>
    <dgm:cxn modelId="{955E2919-DB8D-4D08-94EE-00F1BC40BFB2}" type="presOf" srcId="{DDC4AFD5-FB10-4272-94D6-DA9B6D348840}" destId="{1990B138-2E4F-4E5C-A533-F00F4E4F219C}" srcOrd="0" destOrd="0" presId="urn:microsoft.com/office/officeart/2018/5/layout/IconCircleLabelList"/>
    <dgm:cxn modelId="{E4B17C74-D85B-4FE7-BA5A-B89D0A57EEBB}" srcId="{6DCCECFC-70C0-4366-B3D7-3525D7EC5265}" destId="{54240376-7250-41C5-8ED2-720C082420F6}" srcOrd="1" destOrd="0" parTransId="{04EF126E-2F99-421E-AA74-41C44B5A94B3}" sibTransId="{3806E40E-B21A-4D5C-8F48-1502C5EE615D}"/>
    <dgm:cxn modelId="{ED92347B-BE38-4CC5-B8AB-24D8A7B080E7}" srcId="{6DCCECFC-70C0-4366-B3D7-3525D7EC5265}" destId="{DDC4AFD5-FB10-4272-94D6-DA9B6D348840}" srcOrd="0" destOrd="0" parTransId="{4B4EE643-3046-44A8-9B92-0D3292AEABC2}" sibTransId="{97666EB4-44DC-43AE-98B8-5503733DAB95}"/>
    <dgm:cxn modelId="{966F9381-FE5D-43A2-BC7E-DB695BF1DCF3}" srcId="{6DCCECFC-70C0-4366-B3D7-3525D7EC5265}" destId="{7A555408-6F6B-4B64-935B-A77A4E0D5B1B}" srcOrd="4" destOrd="0" parTransId="{9F7E3EFA-632E-49F7-AC36-E7B403CEC9E1}" sibTransId="{AEDEB8C5-5C8A-48DC-A1D0-F3D3114562CE}"/>
    <dgm:cxn modelId="{6027C093-F517-4B23-87A8-1C651D72C48C}" type="presOf" srcId="{54240376-7250-41C5-8ED2-720C082420F6}" destId="{5A8A3C8B-EAF8-4234-96AB-6C6EE8162C7E}" srcOrd="0" destOrd="0" presId="urn:microsoft.com/office/officeart/2018/5/layout/IconCircleLabelList"/>
    <dgm:cxn modelId="{2AF16AB5-F03A-4173-AC7B-EFE0A12C5B04}" srcId="{6DCCECFC-70C0-4366-B3D7-3525D7EC5265}" destId="{4B274471-D44C-4B7B-BF3C-F1832164BAB3}" srcOrd="3" destOrd="0" parTransId="{1EC0691B-9CEB-4353-BEFB-4B08C404277D}" sibTransId="{7F9D8468-996E-43CA-9BDE-7829B3CA7A03}"/>
    <dgm:cxn modelId="{D6DE49C0-F3C3-46CA-9659-255A835156E7}" type="presOf" srcId="{4B274471-D44C-4B7B-BF3C-F1832164BAB3}" destId="{404FC15E-29DF-48E8-BEDA-232BEDBE2F6F}" srcOrd="0" destOrd="0" presId="urn:microsoft.com/office/officeart/2018/5/layout/IconCircleLabelList"/>
    <dgm:cxn modelId="{6CB2D1C1-80C8-4E73-A3EF-8598FC6302FA}" type="presOf" srcId="{E6723A5D-2D73-475B-987B-8273954FFE23}" destId="{471B1040-0CD8-43DE-836A-1712BAC1A158}" srcOrd="0" destOrd="0" presId="urn:microsoft.com/office/officeart/2018/5/layout/IconCircleLabelList"/>
    <dgm:cxn modelId="{EEFF79C8-ACDD-4DBE-81D4-57CFC3BEE71B}" srcId="{6DCCECFC-70C0-4366-B3D7-3525D7EC5265}" destId="{E6723A5D-2D73-475B-987B-8273954FFE23}" srcOrd="2" destOrd="0" parTransId="{6001CEDC-67FE-418F-9379-8F4B63B0358A}" sibTransId="{1C0162B6-79A9-4BAC-87B0-69AB73E85A5A}"/>
    <dgm:cxn modelId="{59DAFB8B-0EBB-4988-8E29-FBB31290F31F}" type="presParOf" srcId="{A6317C0D-A8B8-4246-8270-3ECB8B089CCA}" destId="{922991B6-3652-4232-9189-0E13B95054F8}" srcOrd="0" destOrd="0" presId="urn:microsoft.com/office/officeart/2018/5/layout/IconCircleLabelList"/>
    <dgm:cxn modelId="{24CFEB9B-E18A-4DB8-B18D-DFF471B115F6}" type="presParOf" srcId="{922991B6-3652-4232-9189-0E13B95054F8}" destId="{C66B0D8F-76FF-4D0C-842D-C6BF57024790}" srcOrd="0" destOrd="0" presId="urn:microsoft.com/office/officeart/2018/5/layout/IconCircleLabelList"/>
    <dgm:cxn modelId="{1D5A4BF3-10C9-4310-8476-C04755675761}" type="presParOf" srcId="{922991B6-3652-4232-9189-0E13B95054F8}" destId="{5B8934E1-D4D3-4EEA-A6F7-7CEBA40CCDBE}" srcOrd="1" destOrd="0" presId="urn:microsoft.com/office/officeart/2018/5/layout/IconCircleLabelList"/>
    <dgm:cxn modelId="{BBC5E846-C293-42DC-80F9-1B8C8094B97D}" type="presParOf" srcId="{922991B6-3652-4232-9189-0E13B95054F8}" destId="{5004660D-49B8-49A4-A709-4F2092A7E18B}" srcOrd="2" destOrd="0" presId="urn:microsoft.com/office/officeart/2018/5/layout/IconCircleLabelList"/>
    <dgm:cxn modelId="{E31DD7DD-33E9-453C-BD59-7C5DC217B47C}" type="presParOf" srcId="{922991B6-3652-4232-9189-0E13B95054F8}" destId="{1990B138-2E4F-4E5C-A533-F00F4E4F219C}" srcOrd="3" destOrd="0" presId="urn:microsoft.com/office/officeart/2018/5/layout/IconCircleLabelList"/>
    <dgm:cxn modelId="{28739FE8-F6F0-4291-B8F7-F0128718DE72}" type="presParOf" srcId="{A6317C0D-A8B8-4246-8270-3ECB8B089CCA}" destId="{5BDFA4DA-BC2F-4CAF-A43E-DCE2B3508E70}" srcOrd="1" destOrd="0" presId="urn:microsoft.com/office/officeart/2018/5/layout/IconCircleLabelList"/>
    <dgm:cxn modelId="{9A4B4949-D24F-4FC1-8CA7-84EDDFBAAE7A}" type="presParOf" srcId="{A6317C0D-A8B8-4246-8270-3ECB8B089CCA}" destId="{E57856DA-9668-4A6C-AF40-8706E0FB6CAF}" srcOrd="2" destOrd="0" presId="urn:microsoft.com/office/officeart/2018/5/layout/IconCircleLabelList"/>
    <dgm:cxn modelId="{D3024FDA-0B45-4A76-A7D8-E10B7E8F29F8}" type="presParOf" srcId="{E57856DA-9668-4A6C-AF40-8706E0FB6CAF}" destId="{20350869-7BCE-43B6-83D6-ABAEBFA738B6}" srcOrd="0" destOrd="0" presId="urn:microsoft.com/office/officeart/2018/5/layout/IconCircleLabelList"/>
    <dgm:cxn modelId="{029FE1DA-6A9F-42BE-8DCB-36CEE1487C6D}" type="presParOf" srcId="{E57856DA-9668-4A6C-AF40-8706E0FB6CAF}" destId="{C0D03FCF-F003-400D-84D2-5C70691BFB98}" srcOrd="1" destOrd="0" presId="urn:microsoft.com/office/officeart/2018/5/layout/IconCircleLabelList"/>
    <dgm:cxn modelId="{233A24EE-0337-4991-9435-EEB3F1BB2C31}" type="presParOf" srcId="{E57856DA-9668-4A6C-AF40-8706E0FB6CAF}" destId="{F603AA4C-9AAD-4399-B7B5-5BA11D6E6517}" srcOrd="2" destOrd="0" presId="urn:microsoft.com/office/officeart/2018/5/layout/IconCircleLabelList"/>
    <dgm:cxn modelId="{C85DCEDD-61E6-48A2-8F0F-1AC67A1648DD}" type="presParOf" srcId="{E57856DA-9668-4A6C-AF40-8706E0FB6CAF}" destId="{5A8A3C8B-EAF8-4234-96AB-6C6EE8162C7E}" srcOrd="3" destOrd="0" presId="urn:microsoft.com/office/officeart/2018/5/layout/IconCircleLabelList"/>
    <dgm:cxn modelId="{27C912BC-9E83-4466-849D-E4ADE6FD3302}" type="presParOf" srcId="{A6317C0D-A8B8-4246-8270-3ECB8B089CCA}" destId="{0744D3ED-8096-4AA9-9813-EC275DC04DA7}" srcOrd="3" destOrd="0" presId="urn:microsoft.com/office/officeart/2018/5/layout/IconCircleLabelList"/>
    <dgm:cxn modelId="{CFF63510-5804-4A92-A9B4-4CA9E4E65FA4}" type="presParOf" srcId="{A6317C0D-A8B8-4246-8270-3ECB8B089CCA}" destId="{4E108E70-0DC6-4B20-91D2-A93B9723B542}" srcOrd="4" destOrd="0" presId="urn:microsoft.com/office/officeart/2018/5/layout/IconCircleLabelList"/>
    <dgm:cxn modelId="{0CD6E97C-C0DF-48C6-B88C-B82047100103}" type="presParOf" srcId="{4E108E70-0DC6-4B20-91D2-A93B9723B542}" destId="{607253DE-DB89-47A5-990F-AB9C5CFAC149}" srcOrd="0" destOrd="0" presId="urn:microsoft.com/office/officeart/2018/5/layout/IconCircleLabelList"/>
    <dgm:cxn modelId="{406BCD71-E363-42E5-8FD4-F3CB76818C53}" type="presParOf" srcId="{4E108E70-0DC6-4B20-91D2-A93B9723B542}" destId="{64ECD4F9-F478-48E3-8869-B5C3ACA22A2B}" srcOrd="1" destOrd="0" presId="urn:microsoft.com/office/officeart/2018/5/layout/IconCircleLabelList"/>
    <dgm:cxn modelId="{DA122F39-E860-4ECD-B60B-9CBF1CF3F3B7}" type="presParOf" srcId="{4E108E70-0DC6-4B20-91D2-A93B9723B542}" destId="{5E8331E0-F744-4B69-BFC3-365BABF6E932}" srcOrd="2" destOrd="0" presId="urn:microsoft.com/office/officeart/2018/5/layout/IconCircleLabelList"/>
    <dgm:cxn modelId="{91D4A527-7F7B-4F6A-9FA7-3AC52539E45A}" type="presParOf" srcId="{4E108E70-0DC6-4B20-91D2-A93B9723B542}" destId="{471B1040-0CD8-43DE-836A-1712BAC1A158}" srcOrd="3" destOrd="0" presId="urn:microsoft.com/office/officeart/2018/5/layout/IconCircleLabelList"/>
    <dgm:cxn modelId="{AAE2C62C-8815-4B16-B98F-22FCDEB696C6}" type="presParOf" srcId="{A6317C0D-A8B8-4246-8270-3ECB8B089CCA}" destId="{558D799F-2DD1-4C2C-870D-D8CABD3A4D2C}" srcOrd="5" destOrd="0" presId="urn:microsoft.com/office/officeart/2018/5/layout/IconCircleLabelList"/>
    <dgm:cxn modelId="{3E9AC2E0-D1BA-4EED-B434-C2746C738A6D}" type="presParOf" srcId="{A6317C0D-A8B8-4246-8270-3ECB8B089CCA}" destId="{78B7AED9-0FBA-4EF1-8A4B-816769D1D21A}" srcOrd="6" destOrd="0" presId="urn:microsoft.com/office/officeart/2018/5/layout/IconCircleLabelList"/>
    <dgm:cxn modelId="{38C4B0FF-75C5-40A9-8D92-591892314E5F}" type="presParOf" srcId="{78B7AED9-0FBA-4EF1-8A4B-816769D1D21A}" destId="{3455CD41-3660-4A98-AD19-AF2DEE8F3EDC}" srcOrd="0" destOrd="0" presId="urn:microsoft.com/office/officeart/2018/5/layout/IconCircleLabelList"/>
    <dgm:cxn modelId="{3BFCE2DB-9B3A-455E-B6D6-FC4C9F2C6837}" type="presParOf" srcId="{78B7AED9-0FBA-4EF1-8A4B-816769D1D21A}" destId="{1CD09CD0-F1D0-46C2-9B1C-2897038BB790}" srcOrd="1" destOrd="0" presId="urn:microsoft.com/office/officeart/2018/5/layout/IconCircleLabelList"/>
    <dgm:cxn modelId="{0DE4DCEB-26B1-432B-989F-DD04B8BDBA45}" type="presParOf" srcId="{78B7AED9-0FBA-4EF1-8A4B-816769D1D21A}" destId="{EED7CF62-67A1-45DE-9035-7B75EAD6992D}" srcOrd="2" destOrd="0" presId="urn:microsoft.com/office/officeart/2018/5/layout/IconCircleLabelList"/>
    <dgm:cxn modelId="{90C8AB2F-5EAD-4B8A-BAF0-8D245A36ABA5}" type="presParOf" srcId="{78B7AED9-0FBA-4EF1-8A4B-816769D1D21A}" destId="{404FC15E-29DF-48E8-BEDA-232BEDBE2F6F}" srcOrd="3" destOrd="0" presId="urn:microsoft.com/office/officeart/2018/5/layout/IconCircleLabelList"/>
    <dgm:cxn modelId="{B2D25617-A916-4895-A391-7F7E6B57558C}" type="presParOf" srcId="{A6317C0D-A8B8-4246-8270-3ECB8B089CCA}" destId="{81FC597D-F915-440D-AAC8-A207D1EBAEF6}" srcOrd="7" destOrd="0" presId="urn:microsoft.com/office/officeart/2018/5/layout/IconCircleLabelList"/>
    <dgm:cxn modelId="{B3526D90-A603-4F58-BC1D-10C4306A9183}" type="presParOf" srcId="{A6317C0D-A8B8-4246-8270-3ECB8B089CCA}" destId="{9746FD7D-BA2A-4CD0-BDA4-3D84785691CB}" srcOrd="8" destOrd="0" presId="urn:microsoft.com/office/officeart/2018/5/layout/IconCircleLabelList"/>
    <dgm:cxn modelId="{BE055D51-86ED-455E-A056-0154736C0531}" type="presParOf" srcId="{9746FD7D-BA2A-4CD0-BDA4-3D84785691CB}" destId="{FEABD983-AAFE-4113-95BF-34D01C797D60}" srcOrd="0" destOrd="0" presId="urn:microsoft.com/office/officeart/2018/5/layout/IconCircleLabelList"/>
    <dgm:cxn modelId="{2DA76E8A-C028-4A10-9FC7-91F98034EBF3}" type="presParOf" srcId="{9746FD7D-BA2A-4CD0-BDA4-3D84785691CB}" destId="{BE860C22-CD2C-4F50-A938-F5FA8C400D1A}" srcOrd="1" destOrd="0" presId="urn:microsoft.com/office/officeart/2018/5/layout/IconCircleLabelList"/>
    <dgm:cxn modelId="{10C07DA3-DFF1-42A1-9D04-7FC7D87D9E3A}" type="presParOf" srcId="{9746FD7D-BA2A-4CD0-BDA4-3D84785691CB}" destId="{8DBEEC59-454B-4BAE-9414-E8B7A8BECF55}" srcOrd="2" destOrd="0" presId="urn:microsoft.com/office/officeart/2018/5/layout/IconCircleLabelList"/>
    <dgm:cxn modelId="{C4EEEEF8-CBCC-43B5-992F-5AF7A6B7C16C}" type="presParOf" srcId="{9746FD7D-BA2A-4CD0-BDA4-3D84785691CB}" destId="{37B64973-E021-4918-BAA0-C12C01066A4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FBC1AD-4C67-4C61-804A-74A1499EC0E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85570-EA4B-40B7-AD3A-E3F438691D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multiple choice survey inherently loses the nuance of the user's requirements, and is like fitting a square peg into a round hole</a:t>
          </a:r>
        </a:p>
      </dgm:t>
    </dgm:pt>
    <dgm:pt modelId="{75DDBD2B-69D7-4CB2-BD21-B8F58C5D2BDA}" type="parTrans" cxnId="{0A11D8D5-205D-46CC-BFC5-516A5DD22705}">
      <dgm:prSet/>
      <dgm:spPr/>
      <dgm:t>
        <a:bodyPr/>
        <a:lstStyle/>
        <a:p>
          <a:endParaRPr lang="en-US"/>
        </a:p>
      </dgm:t>
    </dgm:pt>
    <dgm:pt modelId="{DEF5403E-7C73-4DFF-969A-05DC76420E72}" type="sibTrans" cxnId="{0A11D8D5-205D-46CC-BFC5-516A5DD22705}">
      <dgm:prSet/>
      <dgm:spPr/>
      <dgm:t>
        <a:bodyPr/>
        <a:lstStyle/>
        <a:p>
          <a:endParaRPr lang="en-US"/>
        </a:p>
      </dgm:t>
    </dgm:pt>
    <dgm:pt modelId="{4A7D46F5-DC47-4356-883D-5772F383A6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solution using natural language allows the user to communicate exactly what they want</a:t>
          </a:r>
        </a:p>
      </dgm:t>
    </dgm:pt>
    <dgm:pt modelId="{7E9189CE-879E-4D21-9860-24C325E44A40}" type="parTrans" cxnId="{7147969B-9980-4A6A-9326-FE06B22228E2}">
      <dgm:prSet/>
      <dgm:spPr/>
      <dgm:t>
        <a:bodyPr/>
        <a:lstStyle/>
        <a:p>
          <a:endParaRPr lang="en-US"/>
        </a:p>
      </dgm:t>
    </dgm:pt>
    <dgm:pt modelId="{5031D5C4-CF2B-47FD-A2CD-FF6C073BCF45}" type="sibTrans" cxnId="{7147969B-9980-4A6A-9326-FE06B22228E2}">
      <dgm:prSet/>
      <dgm:spPr/>
      <dgm:t>
        <a:bodyPr/>
        <a:lstStyle/>
        <a:p>
          <a:endParaRPr lang="en-US"/>
        </a:p>
      </dgm:t>
    </dgm:pt>
    <dgm:pt modelId="{70E829FF-318A-45E1-BFB0-05E5F2D63915}" type="pres">
      <dgm:prSet presAssocID="{A0FBC1AD-4C67-4C61-804A-74A1499EC0E2}" presName="root" presStyleCnt="0">
        <dgm:presLayoutVars>
          <dgm:dir/>
          <dgm:resizeHandles val="exact"/>
        </dgm:presLayoutVars>
      </dgm:prSet>
      <dgm:spPr/>
    </dgm:pt>
    <dgm:pt modelId="{77DB1F12-6C2A-4204-A86F-9E296625D5E5}" type="pres">
      <dgm:prSet presAssocID="{DA085570-EA4B-40B7-AD3A-E3F438691DC7}" presName="compNode" presStyleCnt="0"/>
      <dgm:spPr/>
    </dgm:pt>
    <dgm:pt modelId="{785E0056-A2FF-411B-9DDA-9DC4B818DB3D}" type="pres">
      <dgm:prSet presAssocID="{DA085570-EA4B-40B7-AD3A-E3F438691DC7}" presName="bgRect" presStyleLbl="bgShp" presStyleIdx="0" presStyleCnt="2"/>
      <dgm:spPr/>
    </dgm:pt>
    <dgm:pt modelId="{2F38E843-39E3-41E9-B9AA-94C5CDFED4C1}" type="pres">
      <dgm:prSet presAssocID="{DA085570-EA4B-40B7-AD3A-E3F438691DC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A5966BFA-FFB2-44D3-B747-2C9E0B953B7C}" type="pres">
      <dgm:prSet presAssocID="{DA085570-EA4B-40B7-AD3A-E3F438691DC7}" presName="spaceRect" presStyleCnt="0"/>
      <dgm:spPr/>
    </dgm:pt>
    <dgm:pt modelId="{4142F927-7C0E-489E-AB89-D3B8F7238963}" type="pres">
      <dgm:prSet presAssocID="{DA085570-EA4B-40B7-AD3A-E3F438691DC7}" presName="parTx" presStyleLbl="revTx" presStyleIdx="0" presStyleCnt="2">
        <dgm:presLayoutVars>
          <dgm:chMax val="0"/>
          <dgm:chPref val="0"/>
        </dgm:presLayoutVars>
      </dgm:prSet>
      <dgm:spPr/>
    </dgm:pt>
    <dgm:pt modelId="{5AD3DD0B-D09B-4217-8569-AD81D2E9EF65}" type="pres">
      <dgm:prSet presAssocID="{DEF5403E-7C73-4DFF-969A-05DC76420E72}" presName="sibTrans" presStyleCnt="0"/>
      <dgm:spPr/>
    </dgm:pt>
    <dgm:pt modelId="{38E01E8E-B201-41CB-AD44-8FA4207141F7}" type="pres">
      <dgm:prSet presAssocID="{4A7D46F5-DC47-4356-883D-5772F383A674}" presName="compNode" presStyleCnt="0"/>
      <dgm:spPr/>
    </dgm:pt>
    <dgm:pt modelId="{5D1662C2-2E22-4A77-8721-8A46CF0E624A}" type="pres">
      <dgm:prSet presAssocID="{4A7D46F5-DC47-4356-883D-5772F383A674}" presName="bgRect" presStyleLbl="bgShp" presStyleIdx="1" presStyleCnt="2"/>
      <dgm:spPr/>
    </dgm:pt>
    <dgm:pt modelId="{15CDED1F-BD38-4FF4-8F38-87FE2CA11946}" type="pres">
      <dgm:prSet presAssocID="{4A7D46F5-DC47-4356-883D-5772F383A6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44A5135-7885-42EB-AE75-7D4600B4A3E2}" type="pres">
      <dgm:prSet presAssocID="{4A7D46F5-DC47-4356-883D-5772F383A674}" presName="spaceRect" presStyleCnt="0"/>
      <dgm:spPr/>
    </dgm:pt>
    <dgm:pt modelId="{01DB017C-D677-4020-915D-3DE697490202}" type="pres">
      <dgm:prSet presAssocID="{4A7D46F5-DC47-4356-883D-5772F383A67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329092E-7E26-441A-B490-9ACDD32DE63C}" type="presOf" srcId="{DA085570-EA4B-40B7-AD3A-E3F438691DC7}" destId="{4142F927-7C0E-489E-AB89-D3B8F7238963}" srcOrd="0" destOrd="0" presId="urn:microsoft.com/office/officeart/2018/2/layout/IconVerticalSolidList"/>
    <dgm:cxn modelId="{B446353D-BB4B-4B0B-82C7-D7F4FC9B14F7}" type="presOf" srcId="{4A7D46F5-DC47-4356-883D-5772F383A674}" destId="{01DB017C-D677-4020-915D-3DE697490202}" srcOrd="0" destOrd="0" presId="urn:microsoft.com/office/officeart/2018/2/layout/IconVerticalSolidList"/>
    <dgm:cxn modelId="{7147969B-9980-4A6A-9326-FE06B22228E2}" srcId="{A0FBC1AD-4C67-4C61-804A-74A1499EC0E2}" destId="{4A7D46F5-DC47-4356-883D-5772F383A674}" srcOrd="1" destOrd="0" parTransId="{7E9189CE-879E-4D21-9860-24C325E44A40}" sibTransId="{5031D5C4-CF2B-47FD-A2CD-FF6C073BCF45}"/>
    <dgm:cxn modelId="{B675139C-9EAB-40E8-9785-4DAB25B68E6A}" type="presOf" srcId="{A0FBC1AD-4C67-4C61-804A-74A1499EC0E2}" destId="{70E829FF-318A-45E1-BFB0-05E5F2D63915}" srcOrd="0" destOrd="0" presId="urn:microsoft.com/office/officeart/2018/2/layout/IconVerticalSolidList"/>
    <dgm:cxn modelId="{0A11D8D5-205D-46CC-BFC5-516A5DD22705}" srcId="{A0FBC1AD-4C67-4C61-804A-74A1499EC0E2}" destId="{DA085570-EA4B-40B7-AD3A-E3F438691DC7}" srcOrd="0" destOrd="0" parTransId="{75DDBD2B-69D7-4CB2-BD21-B8F58C5D2BDA}" sibTransId="{DEF5403E-7C73-4DFF-969A-05DC76420E72}"/>
    <dgm:cxn modelId="{98C3B04A-03FF-47F8-8345-EE075F002855}" type="presParOf" srcId="{70E829FF-318A-45E1-BFB0-05E5F2D63915}" destId="{77DB1F12-6C2A-4204-A86F-9E296625D5E5}" srcOrd="0" destOrd="0" presId="urn:microsoft.com/office/officeart/2018/2/layout/IconVerticalSolidList"/>
    <dgm:cxn modelId="{7192C55F-AAD1-4479-A18C-DD5068193320}" type="presParOf" srcId="{77DB1F12-6C2A-4204-A86F-9E296625D5E5}" destId="{785E0056-A2FF-411B-9DDA-9DC4B818DB3D}" srcOrd="0" destOrd="0" presId="urn:microsoft.com/office/officeart/2018/2/layout/IconVerticalSolidList"/>
    <dgm:cxn modelId="{AD0DA69F-1EFA-41FE-B36A-62A832A64418}" type="presParOf" srcId="{77DB1F12-6C2A-4204-A86F-9E296625D5E5}" destId="{2F38E843-39E3-41E9-B9AA-94C5CDFED4C1}" srcOrd="1" destOrd="0" presId="urn:microsoft.com/office/officeart/2018/2/layout/IconVerticalSolidList"/>
    <dgm:cxn modelId="{E67B123D-C6AB-4152-8835-92098AA0638F}" type="presParOf" srcId="{77DB1F12-6C2A-4204-A86F-9E296625D5E5}" destId="{A5966BFA-FFB2-44D3-B747-2C9E0B953B7C}" srcOrd="2" destOrd="0" presId="urn:microsoft.com/office/officeart/2018/2/layout/IconVerticalSolidList"/>
    <dgm:cxn modelId="{41463EFC-57C5-4FA2-AA57-CAFFC4CD8699}" type="presParOf" srcId="{77DB1F12-6C2A-4204-A86F-9E296625D5E5}" destId="{4142F927-7C0E-489E-AB89-D3B8F7238963}" srcOrd="3" destOrd="0" presId="urn:microsoft.com/office/officeart/2018/2/layout/IconVerticalSolidList"/>
    <dgm:cxn modelId="{9AAF528E-B86E-4B59-8F6F-9C354ACA744D}" type="presParOf" srcId="{70E829FF-318A-45E1-BFB0-05E5F2D63915}" destId="{5AD3DD0B-D09B-4217-8569-AD81D2E9EF65}" srcOrd="1" destOrd="0" presId="urn:microsoft.com/office/officeart/2018/2/layout/IconVerticalSolidList"/>
    <dgm:cxn modelId="{780ADAF4-37DE-4C79-ACB0-432739DC9088}" type="presParOf" srcId="{70E829FF-318A-45E1-BFB0-05E5F2D63915}" destId="{38E01E8E-B201-41CB-AD44-8FA4207141F7}" srcOrd="2" destOrd="0" presId="urn:microsoft.com/office/officeart/2018/2/layout/IconVerticalSolidList"/>
    <dgm:cxn modelId="{6D05D0CE-93A7-42CA-988C-9C44C6A6B42B}" type="presParOf" srcId="{38E01E8E-B201-41CB-AD44-8FA4207141F7}" destId="{5D1662C2-2E22-4A77-8721-8A46CF0E624A}" srcOrd="0" destOrd="0" presId="urn:microsoft.com/office/officeart/2018/2/layout/IconVerticalSolidList"/>
    <dgm:cxn modelId="{87A1AFAE-181E-487B-BED5-2F8AAC5143B9}" type="presParOf" srcId="{38E01E8E-B201-41CB-AD44-8FA4207141F7}" destId="{15CDED1F-BD38-4FF4-8F38-87FE2CA11946}" srcOrd="1" destOrd="0" presId="urn:microsoft.com/office/officeart/2018/2/layout/IconVerticalSolidList"/>
    <dgm:cxn modelId="{1106FB54-CFD0-4BE5-93BB-91D3AEB3030B}" type="presParOf" srcId="{38E01E8E-B201-41CB-AD44-8FA4207141F7}" destId="{744A5135-7885-42EB-AE75-7D4600B4A3E2}" srcOrd="2" destOrd="0" presId="urn:microsoft.com/office/officeart/2018/2/layout/IconVerticalSolidList"/>
    <dgm:cxn modelId="{D7F6BA5B-F402-4159-9372-68344BD95A01}" type="presParOf" srcId="{38E01E8E-B201-41CB-AD44-8FA4207141F7}" destId="{01DB017C-D677-4020-915D-3DE6974902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C477C1-0DFC-4A9A-898E-1735BE05873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5D34DB7-EB27-472D-9C3E-FA9438F7AD4A}">
      <dgm:prSet/>
      <dgm:spPr/>
      <dgm:t>
        <a:bodyPr/>
        <a:lstStyle/>
        <a:p>
          <a:pPr>
            <a:defRPr cap="all"/>
          </a:pPr>
          <a:r>
            <a:rPr lang="en-US"/>
            <a:t>Speed Issues with loading Tool Dashboard – Python is SLOW</a:t>
          </a:r>
        </a:p>
      </dgm:t>
    </dgm:pt>
    <dgm:pt modelId="{BDD4EE77-E138-4015-B781-7BFD15C3DC31}" type="parTrans" cxnId="{512C2175-C2F7-4AE9-9733-F957DD7ABB72}">
      <dgm:prSet/>
      <dgm:spPr/>
      <dgm:t>
        <a:bodyPr/>
        <a:lstStyle/>
        <a:p>
          <a:endParaRPr lang="en-US"/>
        </a:p>
      </dgm:t>
    </dgm:pt>
    <dgm:pt modelId="{E767D503-32E2-4902-9C54-7AF2DB641769}" type="sibTrans" cxnId="{512C2175-C2F7-4AE9-9733-F957DD7ABB72}">
      <dgm:prSet/>
      <dgm:spPr/>
      <dgm:t>
        <a:bodyPr/>
        <a:lstStyle/>
        <a:p>
          <a:endParaRPr lang="en-US"/>
        </a:p>
      </dgm:t>
    </dgm:pt>
    <dgm:pt modelId="{55964F2E-AC06-4DEA-906A-52172D6E95A6}">
      <dgm:prSet/>
      <dgm:spPr/>
      <dgm:t>
        <a:bodyPr/>
        <a:lstStyle/>
        <a:p>
          <a:pPr>
            <a:defRPr cap="all"/>
          </a:pPr>
          <a:r>
            <a:rPr lang="en-US"/>
            <a:t>2 Seconds to load libraries, 250 ms to do function!</a:t>
          </a:r>
        </a:p>
      </dgm:t>
    </dgm:pt>
    <dgm:pt modelId="{D03B22A4-125F-4934-BA7A-DDC89E1809F5}" type="parTrans" cxnId="{87FCEA4B-534F-4D3B-8B85-C7E1988AEF9F}">
      <dgm:prSet/>
      <dgm:spPr/>
      <dgm:t>
        <a:bodyPr/>
        <a:lstStyle/>
        <a:p>
          <a:endParaRPr lang="en-US"/>
        </a:p>
      </dgm:t>
    </dgm:pt>
    <dgm:pt modelId="{06866E5D-0F7F-4668-821B-5A6895DB6556}" type="sibTrans" cxnId="{87FCEA4B-534F-4D3B-8B85-C7E1988AEF9F}">
      <dgm:prSet/>
      <dgm:spPr/>
      <dgm:t>
        <a:bodyPr/>
        <a:lstStyle/>
        <a:p>
          <a:endParaRPr lang="en-US"/>
        </a:p>
      </dgm:t>
    </dgm:pt>
    <dgm:pt modelId="{947E4B3B-0249-4F48-ACDF-5B16E6C7F8AE}" type="pres">
      <dgm:prSet presAssocID="{FAC477C1-0DFC-4A9A-898E-1735BE058735}" presName="root" presStyleCnt="0">
        <dgm:presLayoutVars>
          <dgm:dir/>
          <dgm:resizeHandles val="exact"/>
        </dgm:presLayoutVars>
      </dgm:prSet>
      <dgm:spPr/>
    </dgm:pt>
    <dgm:pt modelId="{EFD0B208-87FB-40D2-9FB4-147EBF832B7B}" type="pres">
      <dgm:prSet presAssocID="{C5D34DB7-EB27-472D-9C3E-FA9438F7AD4A}" presName="compNode" presStyleCnt="0"/>
      <dgm:spPr/>
    </dgm:pt>
    <dgm:pt modelId="{CABDFAA4-1B00-4023-B9C4-95F2B14630B9}" type="pres">
      <dgm:prSet presAssocID="{C5D34DB7-EB27-472D-9C3E-FA9438F7AD4A}" presName="iconBgRect" presStyleLbl="bgShp" presStyleIdx="0" presStyleCnt="2"/>
      <dgm:spPr/>
    </dgm:pt>
    <dgm:pt modelId="{EFA57862-8AE7-4652-9353-476AF33EEB1E}" type="pres">
      <dgm:prSet presAssocID="{C5D34DB7-EB27-472D-9C3E-FA9438F7AD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D9DED91-EB45-4F61-B52D-188970CFF013}" type="pres">
      <dgm:prSet presAssocID="{C5D34DB7-EB27-472D-9C3E-FA9438F7AD4A}" presName="spaceRect" presStyleCnt="0"/>
      <dgm:spPr/>
    </dgm:pt>
    <dgm:pt modelId="{3784CC4E-1E31-4BCF-B7B3-5350E6611D7F}" type="pres">
      <dgm:prSet presAssocID="{C5D34DB7-EB27-472D-9C3E-FA9438F7AD4A}" presName="textRect" presStyleLbl="revTx" presStyleIdx="0" presStyleCnt="2">
        <dgm:presLayoutVars>
          <dgm:chMax val="1"/>
          <dgm:chPref val="1"/>
        </dgm:presLayoutVars>
      </dgm:prSet>
      <dgm:spPr/>
    </dgm:pt>
    <dgm:pt modelId="{BF9EE9D7-A880-43CB-B343-BBCD79077D6F}" type="pres">
      <dgm:prSet presAssocID="{E767D503-32E2-4902-9C54-7AF2DB641769}" presName="sibTrans" presStyleCnt="0"/>
      <dgm:spPr/>
    </dgm:pt>
    <dgm:pt modelId="{E58A8A89-39E1-4270-AE00-C7E003A61D6F}" type="pres">
      <dgm:prSet presAssocID="{55964F2E-AC06-4DEA-906A-52172D6E95A6}" presName="compNode" presStyleCnt="0"/>
      <dgm:spPr/>
    </dgm:pt>
    <dgm:pt modelId="{C1F451AA-8446-485C-83CB-C48C54763C02}" type="pres">
      <dgm:prSet presAssocID="{55964F2E-AC06-4DEA-906A-52172D6E95A6}" presName="iconBgRect" presStyleLbl="bgShp" presStyleIdx="1" presStyleCnt="2"/>
      <dgm:spPr/>
    </dgm:pt>
    <dgm:pt modelId="{AE5A07A1-97A9-4F2C-ABD0-7CC6A0C64956}" type="pres">
      <dgm:prSet presAssocID="{55964F2E-AC06-4DEA-906A-52172D6E95A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92A46975-81C6-4A11-92F2-4918A6CD62A9}" type="pres">
      <dgm:prSet presAssocID="{55964F2E-AC06-4DEA-906A-52172D6E95A6}" presName="spaceRect" presStyleCnt="0"/>
      <dgm:spPr/>
    </dgm:pt>
    <dgm:pt modelId="{7E224AAA-E53E-4821-B194-52DC97F48118}" type="pres">
      <dgm:prSet presAssocID="{55964F2E-AC06-4DEA-906A-52172D6E95A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CA8E33C-83A4-48EF-A55E-A49AE0968914}" type="presOf" srcId="{C5D34DB7-EB27-472D-9C3E-FA9438F7AD4A}" destId="{3784CC4E-1E31-4BCF-B7B3-5350E6611D7F}" srcOrd="0" destOrd="0" presId="urn:microsoft.com/office/officeart/2018/5/layout/IconCircleLabelList"/>
    <dgm:cxn modelId="{87FCEA4B-534F-4D3B-8B85-C7E1988AEF9F}" srcId="{FAC477C1-0DFC-4A9A-898E-1735BE058735}" destId="{55964F2E-AC06-4DEA-906A-52172D6E95A6}" srcOrd="1" destOrd="0" parTransId="{D03B22A4-125F-4934-BA7A-DDC89E1809F5}" sibTransId="{06866E5D-0F7F-4668-821B-5A6895DB6556}"/>
    <dgm:cxn modelId="{512C2175-C2F7-4AE9-9733-F957DD7ABB72}" srcId="{FAC477C1-0DFC-4A9A-898E-1735BE058735}" destId="{C5D34DB7-EB27-472D-9C3E-FA9438F7AD4A}" srcOrd="0" destOrd="0" parTransId="{BDD4EE77-E138-4015-B781-7BFD15C3DC31}" sibTransId="{E767D503-32E2-4902-9C54-7AF2DB641769}"/>
    <dgm:cxn modelId="{62F1FC5A-9FBE-49F3-AAA5-3C4A8BC5F3AC}" type="presOf" srcId="{FAC477C1-0DFC-4A9A-898E-1735BE058735}" destId="{947E4B3B-0249-4F48-ACDF-5B16E6C7F8AE}" srcOrd="0" destOrd="0" presId="urn:microsoft.com/office/officeart/2018/5/layout/IconCircleLabelList"/>
    <dgm:cxn modelId="{F8F683F8-F99E-4230-8186-99C7EAC70AB6}" type="presOf" srcId="{55964F2E-AC06-4DEA-906A-52172D6E95A6}" destId="{7E224AAA-E53E-4821-B194-52DC97F48118}" srcOrd="0" destOrd="0" presId="urn:microsoft.com/office/officeart/2018/5/layout/IconCircleLabelList"/>
    <dgm:cxn modelId="{1C5F3A86-1BD3-4F8B-80B8-DD0B7BCE3237}" type="presParOf" srcId="{947E4B3B-0249-4F48-ACDF-5B16E6C7F8AE}" destId="{EFD0B208-87FB-40D2-9FB4-147EBF832B7B}" srcOrd="0" destOrd="0" presId="urn:microsoft.com/office/officeart/2018/5/layout/IconCircleLabelList"/>
    <dgm:cxn modelId="{113C0D45-8A03-44B9-9254-FFF35A750E99}" type="presParOf" srcId="{EFD0B208-87FB-40D2-9FB4-147EBF832B7B}" destId="{CABDFAA4-1B00-4023-B9C4-95F2B14630B9}" srcOrd="0" destOrd="0" presId="urn:microsoft.com/office/officeart/2018/5/layout/IconCircleLabelList"/>
    <dgm:cxn modelId="{FF5A09EA-9D1B-4EEC-9E6F-1F35C4227C4A}" type="presParOf" srcId="{EFD0B208-87FB-40D2-9FB4-147EBF832B7B}" destId="{EFA57862-8AE7-4652-9353-476AF33EEB1E}" srcOrd="1" destOrd="0" presId="urn:microsoft.com/office/officeart/2018/5/layout/IconCircleLabelList"/>
    <dgm:cxn modelId="{7AE679CE-935C-4F3E-A613-BC51138671B4}" type="presParOf" srcId="{EFD0B208-87FB-40D2-9FB4-147EBF832B7B}" destId="{2D9DED91-EB45-4F61-B52D-188970CFF013}" srcOrd="2" destOrd="0" presId="urn:microsoft.com/office/officeart/2018/5/layout/IconCircleLabelList"/>
    <dgm:cxn modelId="{E97F6EE4-3568-47E6-B5CD-3E095DABA85D}" type="presParOf" srcId="{EFD0B208-87FB-40D2-9FB4-147EBF832B7B}" destId="{3784CC4E-1E31-4BCF-B7B3-5350E6611D7F}" srcOrd="3" destOrd="0" presId="urn:microsoft.com/office/officeart/2018/5/layout/IconCircleLabelList"/>
    <dgm:cxn modelId="{262E176E-2F54-4B21-9B08-1FC3A81CBE1D}" type="presParOf" srcId="{947E4B3B-0249-4F48-ACDF-5B16E6C7F8AE}" destId="{BF9EE9D7-A880-43CB-B343-BBCD79077D6F}" srcOrd="1" destOrd="0" presId="urn:microsoft.com/office/officeart/2018/5/layout/IconCircleLabelList"/>
    <dgm:cxn modelId="{3C352B3A-0949-4C11-B396-B367FD81BD73}" type="presParOf" srcId="{947E4B3B-0249-4F48-ACDF-5B16E6C7F8AE}" destId="{E58A8A89-39E1-4270-AE00-C7E003A61D6F}" srcOrd="2" destOrd="0" presId="urn:microsoft.com/office/officeart/2018/5/layout/IconCircleLabelList"/>
    <dgm:cxn modelId="{224CF6F6-F627-4AA5-8214-F47D79E5F84A}" type="presParOf" srcId="{E58A8A89-39E1-4270-AE00-C7E003A61D6F}" destId="{C1F451AA-8446-485C-83CB-C48C54763C02}" srcOrd="0" destOrd="0" presId="urn:microsoft.com/office/officeart/2018/5/layout/IconCircleLabelList"/>
    <dgm:cxn modelId="{EF244A8A-2541-4F1F-8573-7797F171DB74}" type="presParOf" srcId="{E58A8A89-39E1-4270-AE00-C7E003A61D6F}" destId="{AE5A07A1-97A9-4F2C-ABD0-7CC6A0C64956}" srcOrd="1" destOrd="0" presId="urn:microsoft.com/office/officeart/2018/5/layout/IconCircleLabelList"/>
    <dgm:cxn modelId="{A43CC87F-6660-45A1-B2C4-00D6FB9BF58E}" type="presParOf" srcId="{E58A8A89-39E1-4270-AE00-C7E003A61D6F}" destId="{92A46975-81C6-4A11-92F2-4918A6CD62A9}" srcOrd="2" destOrd="0" presId="urn:microsoft.com/office/officeart/2018/5/layout/IconCircleLabelList"/>
    <dgm:cxn modelId="{64284810-846B-4DB7-901A-29C8711E464D}" type="presParOf" srcId="{E58A8A89-39E1-4270-AE00-C7E003A61D6F}" destId="{7E224AAA-E53E-4821-B194-52DC97F481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C4F6D8-CB72-43AD-BB17-2BE660B837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11B84C-C9C0-4B1D-A1C3-0B7440033F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Finish Lambda Function Documentation</a:t>
          </a:r>
        </a:p>
      </dgm:t>
    </dgm:pt>
    <dgm:pt modelId="{0E07400D-BAF1-49E0-BC64-4667C8F1211F}" type="parTrans" cxnId="{39F57F1F-4FEA-4C10-A547-3D827BE5824D}">
      <dgm:prSet/>
      <dgm:spPr/>
      <dgm:t>
        <a:bodyPr/>
        <a:lstStyle/>
        <a:p>
          <a:endParaRPr lang="en-US"/>
        </a:p>
      </dgm:t>
    </dgm:pt>
    <dgm:pt modelId="{CEA036DE-502B-45FA-8A4C-CB01BA3230E8}" type="sibTrans" cxnId="{39F57F1F-4FEA-4C10-A547-3D827BE5824D}">
      <dgm:prSet/>
      <dgm:spPr/>
      <dgm:t>
        <a:bodyPr/>
        <a:lstStyle/>
        <a:p>
          <a:endParaRPr lang="en-US"/>
        </a:p>
      </dgm:t>
    </dgm:pt>
    <dgm:pt modelId="{974FEB53-AF2B-4CAC-90B0-8CBE4F1FB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 more fields to Uploading Tool &amp; Dashboard Filter</a:t>
          </a:r>
        </a:p>
      </dgm:t>
    </dgm:pt>
    <dgm:pt modelId="{43AAAFCA-3013-495B-AC02-13D16C349018}" type="parTrans" cxnId="{AC890F9E-641B-4FAE-B2D0-56D5831ED8AD}">
      <dgm:prSet/>
      <dgm:spPr/>
      <dgm:t>
        <a:bodyPr/>
        <a:lstStyle/>
        <a:p>
          <a:endParaRPr lang="en-US"/>
        </a:p>
      </dgm:t>
    </dgm:pt>
    <dgm:pt modelId="{AD38DC75-31F7-4041-BE0B-3DFDD7A41C34}" type="sibTrans" cxnId="{AC890F9E-641B-4FAE-B2D0-56D5831ED8AD}">
      <dgm:prSet/>
      <dgm:spPr/>
      <dgm:t>
        <a:bodyPr/>
        <a:lstStyle/>
        <a:p>
          <a:endParaRPr lang="en-US"/>
        </a:p>
      </dgm:t>
    </dgm:pt>
    <dgm:pt modelId="{C82CC960-DB8A-468E-851E-128FD2F1AC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Python Lambda Functions to </a:t>
          </a:r>
          <a:r>
            <a:rPr lang="en-US">
              <a:latin typeface="Calibri Light" panose="020F0302020204030204"/>
            </a:rPr>
            <a:t>Rust</a:t>
          </a:r>
          <a:endParaRPr lang="en-US"/>
        </a:p>
      </dgm:t>
    </dgm:pt>
    <dgm:pt modelId="{FEB47236-AC17-4D76-A7B9-FD3DBA93F7A7}" type="parTrans" cxnId="{3C27764A-3955-4B8D-BDB0-3EC909B99383}">
      <dgm:prSet/>
      <dgm:spPr/>
      <dgm:t>
        <a:bodyPr/>
        <a:lstStyle/>
        <a:p>
          <a:endParaRPr lang="en-US"/>
        </a:p>
      </dgm:t>
    </dgm:pt>
    <dgm:pt modelId="{07B15B2C-EA97-4528-96D5-FF0CC9AA1B8C}" type="sibTrans" cxnId="{3C27764A-3955-4B8D-BDB0-3EC909B99383}">
      <dgm:prSet/>
      <dgm:spPr/>
      <dgm:t>
        <a:bodyPr/>
        <a:lstStyle/>
        <a:p>
          <a:endParaRPr lang="en-US"/>
        </a:p>
      </dgm:t>
    </dgm:pt>
    <dgm:pt modelId="{7C615772-95D2-4EF1-8B44-E3FF319E5D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CSS Cleanup for Website</a:t>
          </a:r>
        </a:p>
      </dgm:t>
    </dgm:pt>
    <dgm:pt modelId="{E0EA6C18-CD46-45B7-8154-68E124F0475F}" type="parTrans" cxnId="{965E4C24-37F1-4A25-9ABE-D2FA3622BAAA}">
      <dgm:prSet/>
      <dgm:spPr/>
      <dgm:t>
        <a:bodyPr/>
        <a:lstStyle/>
        <a:p>
          <a:endParaRPr lang="en-US"/>
        </a:p>
      </dgm:t>
    </dgm:pt>
    <dgm:pt modelId="{CE222CC3-7DBF-4E72-9623-793329A5BF47}" type="sibTrans" cxnId="{965E4C24-37F1-4A25-9ABE-D2FA3622BAAA}">
      <dgm:prSet/>
      <dgm:spPr/>
      <dgm:t>
        <a:bodyPr/>
        <a:lstStyle/>
        <a:p>
          <a:endParaRPr lang="en-US"/>
        </a:p>
      </dgm:t>
    </dgm:pt>
    <dgm:pt modelId="{77DE7FD2-8340-4088-9D6B-E0B84C00C9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Continue Tool Research</a:t>
          </a:r>
        </a:p>
      </dgm:t>
    </dgm:pt>
    <dgm:pt modelId="{FF3A8CA1-67CF-4E65-AAF2-2EC58DD5D3C8}" type="parTrans" cxnId="{F36DD338-BAE1-4974-BAD2-5CDA5468DA75}">
      <dgm:prSet/>
      <dgm:spPr/>
      <dgm:t>
        <a:bodyPr/>
        <a:lstStyle/>
        <a:p>
          <a:endParaRPr lang="en-US"/>
        </a:p>
      </dgm:t>
    </dgm:pt>
    <dgm:pt modelId="{6C44096C-817E-435C-B4A0-9B9C542B0CE1}" type="sibTrans" cxnId="{F36DD338-BAE1-4974-BAD2-5CDA5468DA75}">
      <dgm:prSet/>
      <dgm:spPr/>
      <dgm:t>
        <a:bodyPr/>
        <a:lstStyle/>
        <a:p>
          <a:endParaRPr lang="en-US"/>
        </a:p>
      </dgm:t>
    </dgm:pt>
    <dgm:pt modelId="{9BAEB752-9E11-44CD-9FA0-D1D95E66870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Finish PDF report generation</a:t>
          </a:r>
          <a:endParaRPr lang="en-US">
            <a:latin typeface="Calibri Light" panose="020F0302020204030204"/>
          </a:endParaRPr>
        </a:p>
      </dgm:t>
    </dgm:pt>
    <dgm:pt modelId="{E9833FF7-7528-4D5E-A8C2-7907A560C441}" type="parTrans" cxnId="{CB9F27CD-930B-4B78-A06C-081E64298EF2}">
      <dgm:prSet/>
      <dgm:spPr/>
    </dgm:pt>
    <dgm:pt modelId="{3CAA1129-2AD4-4A60-8745-5BEEE4F31077}" type="sibTrans" cxnId="{CB9F27CD-930B-4B78-A06C-081E64298EF2}">
      <dgm:prSet/>
      <dgm:spPr/>
    </dgm:pt>
    <dgm:pt modelId="{5229914B-D5D4-4262-922E-4C71CEC30DF7}" type="pres">
      <dgm:prSet presAssocID="{8FC4F6D8-CB72-43AD-BB17-2BE660B8371F}" presName="root" presStyleCnt="0">
        <dgm:presLayoutVars>
          <dgm:dir/>
          <dgm:resizeHandles val="exact"/>
        </dgm:presLayoutVars>
      </dgm:prSet>
      <dgm:spPr/>
    </dgm:pt>
    <dgm:pt modelId="{6A879F1F-1943-4A74-8A61-ADB23354DFA4}" type="pres">
      <dgm:prSet presAssocID="{2E11B84C-C9C0-4B1D-A1C3-0B7440033FC2}" presName="compNode" presStyleCnt="0"/>
      <dgm:spPr/>
    </dgm:pt>
    <dgm:pt modelId="{510232D0-BBB2-4FFC-9A31-26EF6C83ACC8}" type="pres">
      <dgm:prSet presAssocID="{2E11B84C-C9C0-4B1D-A1C3-0B7440033FC2}" presName="bgRect" presStyleLbl="bgShp" presStyleIdx="0" presStyleCnt="6"/>
      <dgm:spPr/>
    </dgm:pt>
    <dgm:pt modelId="{1F195735-DFC8-498A-B57D-5A022A4B83AB}" type="pres">
      <dgm:prSet presAssocID="{2E11B84C-C9C0-4B1D-A1C3-0B7440033FC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55A4929-E0B3-44F9-AF7A-677CB672D20E}" type="pres">
      <dgm:prSet presAssocID="{2E11B84C-C9C0-4B1D-A1C3-0B7440033FC2}" presName="spaceRect" presStyleCnt="0"/>
      <dgm:spPr/>
    </dgm:pt>
    <dgm:pt modelId="{4794E70F-7605-4CC4-B343-7AE0958CA371}" type="pres">
      <dgm:prSet presAssocID="{2E11B84C-C9C0-4B1D-A1C3-0B7440033FC2}" presName="parTx" presStyleLbl="revTx" presStyleIdx="0" presStyleCnt="6">
        <dgm:presLayoutVars>
          <dgm:chMax val="0"/>
          <dgm:chPref val="0"/>
        </dgm:presLayoutVars>
      </dgm:prSet>
      <dgm:spPr/>
    </dgm:pt>
    <dgm:pt modelId="{CAC7CF32-1B26-4620-9B9B-E7BD1DD32F1B}" type="pres">
      <dgm:prSet presAssocID="{CEA036DE-502B-45FA-8A4C-CB01BA3230E8}" presName="sibTrans" presStyleCnt="0"/>
      <dgm:spPr/>
    </dgm:pt>
    <dgm:pt modelId="{8D96EA3A-11B0-4BB7-AC70-2A40B68B3989}" type="pres">
      <dgm:prSet presAssocID="{974FEB53-AF2B-4CAC-90B0-8CBE4F1FB938}" presName="compNode" presStyleCnt="0"/>
      <dgm:spPr/>
    </dgm:pt>
    <dgm:pt modelId="{5784E51F-C3B9-4B6E-BB31-840E6D0D4EF8}" type="pres">
      <dgm:prSet presAssocID="{974FEB53-AF2B-4CAC-90B0-8CBE4F1FB938}" presName="bgRect" presStyleLbl="bgShp" presStyleIdx="1" presStyleCnt="6"/>
      <dgm:spPr/>
    </dgm:pt>
    <dgm:pt modelId="{ACF47423-D483-4C3B-A4D8-ECD2249652CB}" type="pres">
      <dgm:prSet presAssocID="{974FEB53-AF2B-4CAC-90B0-8CBE4F1FB93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4B1DC3F-F3D1-41E6-ABFF-9536BBBD7CAE}" type="pres">
      <dgm:prSet presAssocID="{974FEB53-AF2B-4CAC-90B0-8CBE4F1FB938}" presName="spaceRect" presStyleCnt="0"/>
      <dgm:spPr/>
    </dgm:pt>
    <dgm:pt modelId="{70858736-702B-4F77-85BE-2ABBD1E6EBA2}" type="pres">
      <dgm:prSet presAssocID="{974FEB53-AF2B-4CAC-90B0-8CBE4F1FB938}" presName="parTx" presStyleLbl="revTx" presStyleIdx="1" presStyleCnt="6">
        <dgm:presLayoutVars>
          <dgm:chMax val="0"/>
          <dgm:chPref val="0"/>
        </dgm:presLayoutVars>
      </dgm:prSet>
      <dgm:spPr/>
    </dgm:pt>
    <dgm:pt modelId="{ABE5ADE7-7311-4EAA-B553-6FF11EFEEACA}" type="pres">
      <dgm:prSet presAssocID="{AD38DC75-31F7-4041-BE0B-3DFDD7A41C34}" presName="sibTrans" presStyleCnt="0"/>
      <dgm:spPr/>
    </dgm:pt>
    <dgm:pt modelId="{9D0BCEC7-55F9-4C95-A548-72380110A84E}" type="pres">
      <dgm:prSet presAssocID="{C82CC960-DB8A-468E-851E-128FD2F1ACED}" presName="compNode" presStyleCnt="0"/>
      <dgm:spPr/>
    </dgm:pt>
    <dgm:pt modelId="{8A7C49C1-203E-4458-A430-C71E7418811B}" type="pres">
      <dgm:prSet presAssocID="{C82CC960-DB8A-468E-851E-128FD2F1ACED}" presName="bgRect" presStyleLbl="bgShp" presStyleIdx="2" presStyleCnt="6"/>
      <dgm:spPr/>
    </dgm:pt>
    <dgm:pt modelId="{BCCEC200-0D0B-47E5-BCFC-6F224CD22D86}" type="pres">
      <dgm:prSet presAssocID="{C82CC960-DB8A-468E-851E-128FD2F1ACE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A4B7D38-B474-484C-BDFA-9F9187D7EB45}" type="pres">
      <dgm:prSet presAssocID="{C82CC960-DB8A-468E-851E-128FD2F1ACED}" presName="spaceRect" presStyleCnt="0"/>
      <dgm:spPr/>
    </dgm:pt>
    <dgm:pt modelId="{29FAC1A1-086B-4D22-9812-AC2431EB339E}" type="pres">
      <dgm:prSet presAssocID="{C82CC960-DB8A-468E-851E-128FD2F1ACED}" presName="parTx" presStyleLbl="revTx" presStyleIdx="2" presStyleCnt="6">
        <dgm:presLayoutVars>
          <dgm:chMax val="0"/>
          <dgm:chPref val="0"/>
        </dgm:presLayoutVars>
      </dgm:prSet>
      <dgm:spPr/>
    </dgm:pt>
    <dgm:pt modelId="{6B21B4F4-CC90-4298-83A2-3BAF57DE3290}" type="pres">
      <dgm:prSet presAssocID="{07B15B2C-EA97-4528-96D5-FF0CC9AA1B8C}" presName="sibTrans" presStyleCnt="0"/>
      <dgm:spPr/>
    </dgm:pt>
    <dgm:pt modelId="{B38FFD11-AE8A-4145-B9DF-6F76541EDE6E}" type="pres">
      <dgm:prSet presAssocID="{9BAEB752-9E11-44CD-9FA0-D1D95E668705}" presName="compNode" presStyleCnt="0"/>
      <dgm:spPr/>
    </dgm:pt>
    <dgm:pt modelId="{C4D16293-B42A-4A9D-965E-0E62D5200FF0}" type="pres">
      <dgm:prSet presAssocID="{9BAEB752-9E11-44CD-9FA0-D1D95E668705}" presName="bgRect" presStyleLbl="bgShp" presStyleIdx="3" presStyleCnt="6"/>
      <dgm:spPr/>
    </dgm:pt>
    <dgm:pt modelId="{65E865A6-8418-46DD-AB90-AB84FC6948F8}" type="pres">
      <dgm:prSet presAssocID="{9BAEB752-9E11-44CD-9FA0-D1D95E668705}" presName="iconRect" presStyleLbl="node1" presStyleIdx="3" presStyleCnt="6"/>
      <dgm:spPr/>
    </dgm:pt>
    <dgm:pt modelId="{F4B08538-C8E5-43BB-9FB2-5C16D6892EC9}" type="pres">
      <dgm:prSet presAssocID="{9BAEB752-9E11-44CD-9FA0-D1D95E668705}" presName="spaceRect" presStyleCnt="0"/>
      <dgm:spPr/>
    </dgm:pt>
    <dgm:pt modelId="{C6E91B8C-6183-4012-A1A9-ECFBF6FD9585}" type="pres">
      <dgm:prSet presAssocID="{9BAEB752-9E11-44CD-9FA0-D1D95E668705}" presName="parTx" presStyleLbl="revTx" presStyleIdx="3" presStyleCnt="6">
        <dgm:presLayoutVars>
          <dgm:chMax val="0"/>
          <dgm:chPref val="0"/>
        </dgm:presLayoutVars>
      </dgm:prSet>
      <dgm:spPr/>
    </dgm:pt>
    <dgm:pt modelId="{42E361CF-78C9-433F-81A5-873D10C09C78}" type="pres">
      <dgm:prSet presAssocID="{3CAA1129-2AD4-4A60-8745-5BEEE4F31077}" presName="sibTrans" presStyleCnt="0"/>
      <dgm:spPr/>
    </dgm:pt>
    <dgm:pt modelId="{F8346BA8-DB9F-4278-AEF2-25075560BBF5}" type="pres">
      <dgm:prSet presAssocID="{7C615772-95D2-4EF1-8B44-E3FF319E5D5E}" presName="compNode" presStyleCnt="0"/>
      <dgm:spPr/>
    </dgm:pt>
    <dgm:pt modelId="{4C29A61A-6659-4BA1-BAF3-8D895243200F}" type="pres">
      <dgm:prSet presAssocID="{7C615772-95D2-4EF1-8B44-E3FF319E5D5E}" presName="bgRect" presStyleLbl="bgShp" presStyleIdx="4" presStyleCnt="6"/>
      <dgm:spPr/>
    </dgm:pt>
    <dgm:pt modelId="{144A4EAF-442D-41D7-B7A6-A5B667105682}" type="pres">
      <dgm:prSet presAssocID="{7C615772-95D2-4EF1-8B44-E3FF319E5D5E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46B9035-5083-4F73-B1D2-D657B53313F5}" type="pres">
      <dgm:prSet presAssocID="{7C615772-95D2-4EF1-8B44-E3FF319E5D5E}" presName="spaceRect" presStyleCnt="0"/>
      <dgm:spPr/>
    </dgm:pt>
    <dgm:pt modelId="{E9E3019C-2665-4AE9-B3A5-929539B12EF7}" type="pres">
      <dgm:prSet presAssocID="{7C615772-95D2-4EF1-8B44-E3FF319E5D5E}" presName="parTx" presStyleLbl="revTx" presStyleIdx="4" presStyleCnt="6">
        <dgm:presLayoutVars>
          <dgm:chMax val="0"/>
          <dgm:chPref val="0"/>
        </dgm:presLayoutVars>
      </dgm:prSet>
      <dgm:spPr/>
    </dgm:pt>
    <dgm:pt modelId="{AA5537B3-74B7-4441-A4AA-326FC9DF0281}" type="pres">
      <dgm:prSet presAssocID="{CE222CC3-7DBF-4E72-9623-793329A5BF47}" presName="sibTrans" presStyleCnt="0"/>
      <dgm:spPr/>
    </dgm:pt>
    <dgm:pt modelId="{871C27DD-EB70-4B21-A664-2F1232374C26}" type="pres">
      <dgm:prSet presAssocID="{77DE7FD2-8340-4088-9D6B-E0B84C00C947}" presName="compNode" presStyleCnt="0"/>
      <dgm:spPr/>
    </dgm:pt>
    <dgm:pt modelId="{4699D7CB-902C-427F-8CF1-D21B2C048C08}" type="pres">
      <dgm:prSet presAssocID="{77DE7FD2-8340-4088-9D6B-E0B84C00C947}" presName="bgRect" presStyleLbl="bgShp" presStyleIdx="5" presStyleCnt="6"/>
      <dgm:spPr/>
    </dgm:pt>
    <dgm:pt modelId="{67E2DB8D-1BE8-4623-A729-C33E9BAB8D5E}" type="pres">
      <dgm:prSet presAssocID="{77DE7FD2-8340-4088-9D6B-E0B84C00C947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F7F01EC-38CB-46D6-829B-DA447387AC5D}" type="pres">
      <dgm:prSet presAssocID="{77DE7FD2-8340-4088-9D6B-E0B84C00C947}" presName="spaceRect" presStyleCnt="0"/>
      <dgm:spPr/>
    </dgm:pt>
    <dgm:pt modelId="{6A50F26D-3299-4B13-9563-D4C98934954E}" type="pres">
      <dgm:prSet presAssocID="{77DE7FD2-8340-4088-9D6B-E0B84C00C94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4E5600F-6508-48A3-9880-82234EFACBBF}" type="presOf" srcId="{7C615772-95D2-4EF1-8B44-E3FF319E5D5E}" destId="{E9E3019C-2665-4AE9-B3A5-929539B12EF7}" srcOrd="0" destOrd="0" presId="urn:microsoft.com/office/officeart/2018/2/layout/IconVerticalSolidList"/>
    <dgm:cxn modelId="{39F57F1F-4FEA-4C10-A547-3D827BE5824D}" srcId="{8FC4F6D8-CB72-43AD-BB17-2BE660B8371F}" destId="{2E11B84C-C9C0-4B1D-A1C3-0B7440033FC2}" srcOrd="0" destOrd="0" parTransId="{0E07400D-BAF1-49E0-BC64-4667C8F1211F}" sibTransId="{CEA036DE-502B-45FA-8A4C-CB01BA3230E8}"/>
    <dgm:cxn modelId="{965E4C24-37F1-4A25-9ABE-D2FA3622BAAA}" srcId="{8FC4F6D8-CB72-43AD-BB17-2BE660B8371F}" destId="{7C615772-95D2-4EF1-8B44-E3FF319E5D5E}" srcOrd="4" destOrd="0" parTransId="{E0EA6C18-CD46-45B7-8154-68E124F0475F}" sibTransId="{CE222CC3-7DBF-4E72-9623-793329A5BF47}"/>
    <dgm:cxn modelId="{61F66329-FDC6-464B-AC48-5DEFE0F0C77E}" type="presOf" srcId="{77DE7FD2-8340-4088-9D6B-E0B84C00C947}" destId="{6A50F26D-3299-4B13-9563-D4C98934954E}" srcOrd="0" destOrd="0" presId="urn:microsoft.com/office/officeart/2018/2/layout/IconVerticalSolidList"/>
    <dgm:cxn modelId="{2972ED33-F002-4335-ADB6-53DE02F65460}" type="presOf" srcId="{2E11B84C-C9C0-4B1D-A1C3-0B7440033FC2}" destId="{4794E70F-7605-4CC4-B343-7AE0958CA371}" srcOrd="0" destOrd="0" presId="urn:microsoft.com/office/officeart/2018/2/layout/IconVerticalSolidList"/>
    <dgm:cxn modelId="{F36DD338-BAE1-4974-BAD2-5CDA5468DA75}" srcId="{8FC4F6D8-CB72-43AD-BB17-2BE660B8371F}" destId="{77DE7FD2-8340-4088-9D6B-E0B84C00C947}" srcOrd="5" destOrd="0" parTransId="{FF3A8CA1-67CF-4E65-AAF2-2EC58DD5D3C8}" sibTransId="{6C44096C-817E-435C-B4A0-9B9C542B0CE1}"/>
    <dgm:cxn modelId="{3C27764A-3955-4B8D-BDB0-3EC909B99383}" srcId="{8FC4F6D8-CB72-43AD-BB17-2BE660B8371F}" destId="{C82CC960-DB8A-468E-851E-128FD2F1ACED}" srcOrd="2" destOrd="0" parTransId="{FEB47236-AC17-4D76-A7B9-FD3DBA93F7A7}" sibTransId="{07B15B2C-EA97-4528-96D5-FF0CC9AA1B8C}"/>
    <dgm:cxn modelId="{7A1D8C4A-938E-4B39-AEE5-C80CBF9B6C1D}" type="presOf" srcId="{9BAEB752-9E11-44CD-9FA0-D1D95E668705}" destId="{C6E91B8C-6183-4012-A1A9-ECFBF6FD9585}" srcOrd="0" destOrd="0" presId="urn:microsoft.com/office/officeart/2018/2/layout/IconVerticalSolidList"/>
    <dgm:cxn modelId="{9B783484-01BF-4A81-837A-6AF04126C03C}" type="presOf" srcId="{8FC4F6D8-CB72-43AD-BB17-2BE660B8371F}" destId="{5229914B-D5D4-4262-922E-4C71CEC30DF7}" srcOrd="0" destOrd="0" presId="urn:microsoft.com/office/officeart/2018/2/layout/IconVerticalSolidList"/>
    <dgm:cxn modelId="{5EF71C9A-1D85-4E3F-A2FA-1E39BAAE8928}" type="presOf" srcId="{C82CC960-DB8A-468E-851E-128FD2F1ACED}" destId="{29FAC1A1-086B-4D22-9812-AC2431EB339E}" srcOrd="0" destOrd="0" presId="urn:microsoft.com/office/officeart/2018/2/layout/IconVerticalSolidList"/>
    <dgm:cxn modelId="{AC890F9E-641B-4FAE-B2D0-56D5831ED8AD}" srcId="{8FC4F6D8-CB72-43AD-BB17-2BE660B8371F}" destId="{974FEB53-AF2B-4CAC-90B0-8CBE4F1FB938}" srcOrd="1" destOrd="0" parTransId="{43AAAFCA-3013-495B-AC02-13D16C349018}" sibTransId="{AD38DC75-31F7-4041-BE0B-3DFDD7A41C34}"/>
    <dgm:cxn modelId="{CB9F27CD-930B-4B78-A06C-081E64298EF2}" srcId="{8FC4F6D8-CB72-43AD-BB17-2BE660B8371F}" destId="{9BAEB752-9E11-44CD-9FA0-D1D95E668705}" srcOrd="3" destOrd="0" parTransId="{E9833FF7-7528-4D5E-A8C2-7907A560C441}" sibTransId="{3CAA1129-2AD4-4A60-8745-5BEEE4F31077}"/>
    <dgm:cxn modelId="{BCE076EB-40C2-45AA-B11C-FFC002C09E84}" type="presOf" srcId="{974FEB53-AF2B-4CAC-90B0-8CBE4F1FB938}" destId="{70858736-702B-4F77-85BE-2ABBD1E6EBA2}" srcOrd="0" destOrd="0" presId="urn:microsoft.com/office/officeart/2018/2/layout/IconVerticalSolidList"/>
    <dgm:cxn modelId="{FDF2AA14-E947-457F-A02D-DF86238FF873}" type="presParOf" srcId="{5229914B-D5D4-4262-922E-4C71CEC30DF7}" destId="{6A879F1F-1943-4A74-8A61-ADB23354DFA4}" srcOrd="0" destOrd="0" presId="urn:microsoft.com/office/officeart/2018/2/layout/IconVerticalSolidList"/>
    <dgm:cxn modelId="{8483B113-4303-4DB0-9D45-EE87616F52FA}" type="presParOf" srcId="{6A879F1F-1943-4A74-8A61-ADB23354DFA4}" destId="{510232D0-BBB2-4FFC-9A31-26EF6C83ACC8}" srcOrd="0" destOrd="0" presId="urn:microsoft.com/office/officeart/2018/2/layout/IconVerticalSolidList"/>
    <dgm:cxn modelId="{949ED9B1-B47C-4496-82DC-772433E96F8D}" type="presParOf" srcId="{6A879F1F-1943-4A74-8A61-ADB23354DFA4}" destId="{1F195735-DFC8-498A-B57D-5A022A4B83AB}" srcOrd="1" destOrd="0" presId="urn:microsoft.com/office/officeart/2018/2/layout/IconVerticalSolidList"/>
    <dgm:cxn modelId="{EEF12F2B-A4DB-4687-86BC-A0D1D1FAD9F9}" type="presParOf" srcId="{6A879F1F-1943-4A74-8A61-ADB23354DFA4}" destId="{355A4929-E0B3-44F9-AF7A-677CB672D20E}" srcOrd="2" destOrd="0" presId="urn:microsoft.com/office/officeart/2018/2/layout/IconVerticalSolidList"/>
    <dgm:cxn modelId="{65D93191-F252-4DE9-A3A7-066FC1D2C617}" type="presParOf" srcId="{6A879F1F-1943-4A74-8A61-ADB23354DFA4}" destId="{4794E70F-7605-4CC4-B343-7AE0958CA371}" srcOrd="3" destOrd="0" presId="urn:microsoft.com/office/officeart/2018/2/layout/IconVerticalSolidList"/>
    <dgm:cxn modelId="{C7AE2A43-C0B5-46E7-8D7A-3D632FE06A32}" type="presParOf" srcId="{5229914B-D5D4-4262-922E-4C71CEC30DF7}" destId="{CAC7CF32-1B26-4620-9B9B-E7BD1DD32F1B}" srcOrd="1" destOrd="0" presId="urn:microsoft.com/office/officeart/2018/2/layout/IconVerticalSolidList"/>
    <dgm:cxn modelId="{F1506B0D-2DCA-4C06-BE3C-5DE38A653D98}" type="presParOf" srcId="{5229914B-D5D4-4262-922E-4C71CEC30DF7}" destId="{8D96EA3A-11B0-4BB7-AC70-2A40B68B3989}" srcOrd="2" destOrd="0" presId="urn:microsoft.com/office/officeart/2018/2/layout/IconVerticalSolidList"/>
    <dgm:cxn modelId="{CB76D07D-2E22-4004-B583-662F8D1F483E}" type="presParOf" srcId="{8D96EA3A-11B0-4BB7-AC70-2A40B68B3989}" destId="{5784E51F-C3B9-4B6E-BB31-840E6D0D4EF8}" srcOrd="0" destOrd="0" presId="urn:microsoft.com/office/officeart/2018/2/layout/IconVerticalSolidList"/>
    <dgm:cxn modelId="{CC51BA69-900B-47E3-A639-C6162B995B85}" type="presParOf" srcId="{8D96EA3A-11B0-4BB7-AC70-2A40B68B3989}" destId="{ACF47423-D483-4C3B-A4D8-ECD2249652CB}" srcOrd="1" destOrd="0" presId="urn:microsoft.com/office/officeart/2018/2/layout/IconVerticalSolidList"/>
    <dgm:cxn modelId="{2D13C0BF-09A9-4C2A-8F20-982E1AFF25F6}" type="presParOf" srcId="{8D96EA3A-11B0-4BB7-AC70-2A40B68B3989}" destId="{04B1DC3F-F3D1-41E6-ABFF-9536BBBD7CAE}" srcOrd="2" destOrd="0" presId="urn:microsoft.com/office/officeart/2018/2/layout/IconVerticalSolidList"/>
    <dgm:cxn modelId="{753B9B1B-9602-431C-B808-D71BED06BFBF}" type="presParOf" srcId="{8D96EA3A-11B0-4BB7-AC70-2A40B68B3989}" destId="{70858736-702B-4F77-85BE-2ABBD1E6EBA2}" srcOrd="3" destOrd="0" presId="urn:microsoft.com/office/officeart/2018/2/layout/IconVerticalSolidList"/>
    <dgm:cxn modelId="{4A96D2BD-0477-4D25-A8F9-09DA29BBB72B}" type="presParOf" srcId="{5229914B-D5D4-4262-922E-4C71CEC30DF7}" destId="{ABE5ADE7-7311-4EAA-B553-6FF11EFEEACA}" srcOrd="3" destOrd="0" presId="urn:microsoft.com/office/officeart/2018/2/layout/IconVerticalSolidList"/>
    <dgm:cxn modelId="{E0690C71-3544-4846-AE7C-4F399DB2883A}" type="presParOf" srcId="{5229914B-D5D4-4262-922E-4C71CEC30DF7}" destId="{9D0BCEC7-55F9-4C95-A548-72380110A84E}" srcOrd="4" destOrd="0" presId="urn:microsoft.com/office/officeart/2018/2/layout/IconVerticalSolidList"/>
    <dgm:cxn modelId="{F1460F41-8E5C-47E5-A173-7374A4EEEA8C}" type="presParOf" srcId="{9D0BCEC7-55F9-4C95-A548-72380110A84E}" destId="{8A7C49C1-203E-4458-A430-C71E7418811B}" srcOrd="0" destOrd="0" presId="urn:microsoft.com/office/officeart/2018/2/layout/IconVerticalSolidList"/>
    <dgm:cxn modelId="{FA2F40FA-CEE9-45D3-8652-43A7817D5BEB}" type="presParOf" srcId="{9D0BCEC7-55F9-4C95-A548-72380110A84E}" destId="{BCCEC200-0D0B-47E5-BCFC-6F224CD22D86}" srcOrd="1" destOrd="0" presId="urn:microsoft.com/office/officeart/2018/2/layout/IconVerticalSolidList"/>
    <dgm:cxn modelId="{DAE21867-F985-47B1-A6B5-30A3EF4C27F5}" type="presParOf" srcId="{9D0BCEC7-55F9-4C95-A548-72380110A84E}" destId="{9A4B7D38-B474-484C-BDFA-9F9187D7EB45}" srcOrd="2" destOrd="0" presId="urn:microsoft.com/office/officeart/2018/2/layout/IconVerticalSolidList"/>
    <dgm:cxn modelId="{333D8C42-C906-40EB-A73F-90C54E17F9E8}" type="presParOf" srcId="{9D0BCEC7-55F9-4C95-A548-72380110A84E}" destId="{29FAC1A1-086B-4D22-9812-AC2431EB339E}" srcOrd="3" destOrd="0" presId="urn:microsoft.com/office/officeart/2018/2/layout/IconVerticalSolidList"/>
    <dgm:cxn modelId="{F14E4FE4-91DF-4356-B603-49E9A679A224}" type="presParOf" srcId="{5229914B-D5D4-4262-922E-4C71CEC30DF7}" destId="{6B21B4F4-CC90-4298-83A2-3BAF57DE3290}" srcOrd="5" destOrd="0" presId="urn:microsoft.com/office/officeart/2018/2/layout/IconVerticalSolidList"/>
    <dgm:cxn modelId="{D35E45C7-EE46-4125-91EE-AC35F65A0286}" type="presParOf" srcId="{5229914B-D5D4-4262-922E-4C71CEC30DF7}" destId="{B38FFD11-AE8A-4145-B9DF-6F76541EDE6E}" srcOrd="6" destOrd="0" presId="urn:microsoft.com/office/officeart/2018/2/layout/IconVerticalSolidList"/>
    <dgm:cxn modelId="{197B88D4-E993-42AF-AF64-1AC5BFA0AD65}" type="presParOf" srcId="{B38FFD11-AE8A-4145-B9DF-6F76541EDE6E}" destId="{C4D16293-B42A-4A9D-965E-0E62D5200FF0}" srcOrd="0" destOrd="0" presId="urn:microsoft.com/office/officeart/2018/2/layout/IconVerticalSolidList"/>
    <dgm:cxn modelId="{8F8DCA68-289F-4BED-A683-B111594A2241}" type="presParOf" srcId="{B38FFD11-AE8A-4145-B9DF-6F76541EDE6E}" destId="{65E865A6-8418-46DD-AB90-AB84FC6948F8}" srcOrd="1" destOrd="0" presId="urn:microsoft.com/office/officeart/2018/2/layout/IconVerticalSolidList"/>
    <dgm:cxn modelId="{9A285642-2FB6-4842-8AEF-C66EF48F9C2E}" type="presParOf" srcId="{B38FFD11-AE8A-4145-B9DF-6F76541EDE6E}" destId="{F4B08538-C8E5-43BB-9FB2-5C16D6892EC9}" srcOrd="2" destOrd="0" presId="urn:microsoft.com/office/officeart/2018/2/layout/IconVerticalSolidList"/>
    <dgm:cxn modelId="{8B83FCC0-2EE5-4F82-A096-48537659BC38}" type="presParOf" srcId="{B38FFD11-AE8A-4145-B9DF-6F76541EDE6E}" destId="{C6E91B8C-6183-4012-A1A9-ECFBF6FD9585}" srcOrd="3" destOrd="0" presId="urn:microsoft.com/office/officeart/2018/2/layout/IconVerticalSolidList"/>
    <dgm:cxn modelId="{618D5DD5-BF2E-4FA0-A10C-985E9FA9ABBD}" type="presParOf" srcId="{5229914B-D5D4-4262-922E-4C71CEC30DF7}" destId="{42E361CF-78C9-433F-81A5-873D10C09C78}" srcOrd="7" destOrd="0" presId="urn:microsoft.com/office/officeart/2018/2/layout/IconVerticalSolidList"/>
    <dgm:cxn modelId="{5B7A534A-9DDB-4BDC-B2E0-C9A0C9915B81}" type="presParOf" srcId="{5229914B-D5D4-4262-922E-4C71CEC30DF7}" destId="{F8346BA8-DB9F-4278-AEF2-25075560BBF5}" srcOrd="8" destOrd="0" presId="urn:microsoft.com/office/officeart/2018/2/layout/IconVerticalSolidList"/>
    <dgm:cxn modelId="{BB3DD70A-85D0-4984-BA8E-33014F590E8A}" type="presParOf" srcId="{F8346BA8-DB9F-4278-AEF2-25075560BBF5}" destId="{4C29A61A-6659-4BA1-BAF3-8D895243200F}" srcOrd="0" destOrd="0" presId="urn:microsoft.com/office/officeart/2018/2/layout/IconVerticalSolidList"/>
    <dgm:cxn modelId="{A8407F5F-FF5C-41E6-B4D3-3A56564BA38C}" type="presParOf" srcId="{F8346BA8-DB9F-4278-AEF2-25075560BBF5}" destId="{144A4EAF-442D-41D7-B7A6-A5B667105682}" srcOrd="1" destOrd="0" presId="urn:microsoft.com/office/officeart/2018/2/layout/IconVerticalSolidList"/>
    <dgm:cxn modelId="{0B5195CC-E121-4E9B-9D82-B53CF48B403F}" type="presParOf" srcId="{F8346BA8-DB9F-4278-AEF2-25075560BBF5}" destId="{046B9035-5083-4F73-B1D2-D657B53313F5}" srcOrd="2" destOrd="0" presId="urn:microsoft.com/office/officeart/2018/2/layout/IconVerticalSolidList"/>
    <dgm:cxn modelId="{1F5ACA6A-6C76-4AA4-AA72-CA6D1C1FECE4}" type="presParOf" srcId="{F8346BA8-DB9F-4278-AEF2-25075560BBF5}" destId="{E9E3019C-2665-4AE9-B3A5-929539B12EF7}" srcOrd="3" destOrd="0" presId="urn:microsoft.com/office/officeart/2018/2/layout/IconVerticalSolidList"/>
    <dgm:cxn modelId="{A1F586C4-EE8C-428C-AAD5-F1F9761F4157}" type="presParOf" srcId="{5229914B-D5D4-4262-922E-4C71CEC30DF7}" destId="{AA5537B3-74B7-4441-A4AA-326FC9DF0281}" srcOrd="9" destOrd="0" presId="urn:microsoft.com/office/officeart/2018/2/layout/IconVerticalSolidList"/>
    <dgm:cxn modelId="{A2487AFF-440F-444B-9DBD-7F4171F99735}" type="presParOf" srcId="{5229914B-D5D4-4262-922E-4C71CEC30DF7}" destId="{871C27DD-EB70-4B21-A664-2F1232374C26}" srcOrd="10" destOrd="0" presId="urn:microsoft.com/office/officeart/2018/2/layout/IconVerticalSolidList"/>
    <dgm:cxn modelId="{83E731A2-473D-4321-A8E8-6228AD7B0CA8}" type="presParOf" srcId="{871C27DD-EB70-4B21-A664-2F1232374C26}" destId="{4699D7CB-902C-427F-8CF1-D21B2C048C08}" srcOrd="0" destOrd="0" presId="urn:microsoft.com/office/officeart/2018/2/layout/IconVerticalSolidList"/>
    <dgm:cxn modelId="{71EB2E5B-AC57-415B-B256-C2ED9928154B}" type="presParOf" srcId="{871C27DD-EB70-4B21-A664-2F1232374C26}" destId="{67E2DB8D-1BE8-4623-A729-C33E9BAB8D5E}" srcOrd="1" destOrd="0" presId="urn:microsoft.com/office/officeart/2018/2/layout/IconVerticalSolidList"/>
    <dgm:cxn modelId="{6F1B9D18-85FA-4D9D-A80B-7E222383C2D8}" type="presParOf" srcId="{871C27DD-EB70-4B21-A664-2F1232374C26}" destId="{FF7F01EC-38CB-46D6-829B-DA447387AC5D}" srcOrd="2" destOrd="0" presId="urn:microsoft.com/office/officeart/2018/2/layout/IconVerticalSolidList"/>
    <dgm:cxn modelId="{C347AE37-A408-424D-A24C-8078A27F66C6}" type="presParOf" srcId="{871C27DD-EB70-4B21-A664-2F1232374C26}" destId="{6A50F26D-3299-4B13-9563-D4C9893495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B0D8F-76FF-4D0C-842D-C6BF57024790}">
      <dsp:nvSpPr>
        <dsp:cNvPr id="0" name=""/>
        <dsp:cNvSpPr/>
      </dsp:nvSpPr>
      <dsp:spPr>
        <a:xfrm>
          <a:off x="540375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934E1-D4D3-4EEA-A6F7-7CEBA40CCDBE}">
      <dsp:nvSpPr>
        <dsp:cNvPr id="0" name=""/>
        <dsp:cNvSpPr/>
      </dsp:nvSpPr>
      <dsp:spPr>
        <a:xfrm>
          <a:off x="774375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0B138-2E4F-4E5C-A533-F00F4E4F219C}">
      <dsp:nvSpPr>
        <dsp:cNvPr id="0" name=""/>
        <dsp:cNvSpPr/>
      </dsp:nvSpPr>
      <dsp:spPr>
        <a:xfrm>
          <a:off x="189375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Calibri Light" panose="020F0302020204030204"/>
            </a:rPr>
            <a:t>Filtering</a:t>
          </a:r>
          <a:endParaRPr lang="en-US" sz="1400" kern="1200"/>
        </a:p>
      </dsp:txBody>
      <dsp:txXfrm>
        <a:off x="189375" y="2535669"/>
        <a:ext cx="1800000" cy="720000"/>
      </dsp:txXfrm>
    </dsp:sp>
    <dsp:sp modelId="{20350869-7BCE-43B6-83D6-ABAEBFA738B6}">
      <dsp:nvSpPr>
        <dsp:cNvPr id="0" name=""/>
        <dsp:cNvSpPr/>
      </dsp:nvSpPr>
      <dsp:spPr>
        <a:xfrm>
          <a:off x="2655375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03FCF-F003-400D-84D2-5C70691BFB98}">
      <dsp:nvSpPr>
        <dsp:cNvPr id="0" name=""/>
        <dsp:cNvSpPr/>
      </dsp:nvSpPr>
      <dsp:spPr>
        <a:xfrm>
          <a:off x="2889375" y="1329668"/>
          <a:ext cx="630000" cy="63000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A3C8B-EAF8-4234-96AB-6C6EE8162C7E}">
      <dsp:nvSpPr>
        <dsp:cNvPr id="0" name=""/>
        <dsp:cNvSpPr/>
      </dsp:nvSpPr>
      <dsp:spPr>
        <a:xfrm>
          <a:off x="2304375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Calibri Light" panose="020F0302020204030204"/>
            </a:rPr>
            <a:t>Tool Dashboard/Research</a:t>
          </a:r>
        </a:p>
      </dsp:txBody>
      <dsp:txXfrm>
        <a:off x="2304375" y="2535669"/>
        <a:ext cx="1800000" cy="720000"/>
      </dsp:txXfrm>
    </dsp:sp>
    <dsp:sp modelId="{607253DE-DB89-47A5-990F-AB9C5CFAC149}">
      <dsp:nvSpPr>
        <dsp:cNvPr id="0" name=""/>
        <dsp:cNvSpPr/>
      </dsp:nvSpPr>
      <dsp:spPr>
        <a:xfrm>
          <a:off x="4770375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CD4F9-F478-48E3-8869-B5C3ACA22A2B}">
      <dsp:nvSpPr>
        <dsp:cNvPr id="0" name=""/>
        <dsp:cNvSpPr/>
      </dsp:nvSpPr>
      <dsp:spPr>
        <a:xfrm>
          <a:off x="5004375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B1040-0CD8-43DE-836A-1712BAC1A158}">
      <dsp:nvSpPr>
        <dsp:cNvPr id="0" name=""/>
        <dsp:cNvSpPr/>
      </dsp:nvSpPr>
      <dsp:spPr>
        <a:xfrm>
          <a:off x="4419375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Calibri Light" panose="020F0302020204030204"/>
            </a:rPr>
            <a:t>Upload Tools</a:t>
          </a:r>
          <a:endParaRPr lang="en-US" sz="1400" kern="1200"/>
        </a:p>
      </dsp:txBody>
      <dsp:txXfrm>
        <a:off x="4419375" y="2535669"/>
        <a:ext cx="1800000" cy="720000"/>
      </dsp:txXfrm>
    </dsp:sp>
    <dsp:sp modelId="{3455CD41-3660-4A98-AD19-AF2DEE8F3EDC}">
      <dsp:nvSpPr>
        <dsp:cNvPr id="0" name=""/>
        <dsp:cNvSpPr/>
      </dsp:nvSpPr>
      <dsp:spPr>
        <a:xfrm>
          <a:off x="6885376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09CD0-F1D0-46C2-9B1C-2897038BB790}">
      <dsp:nvSpPr>
        <dsp:cNvPr id="0" name=""/>
        <dsp:cNvSpPr/>
      </dsp:nvSpPr>
      <dsp:spPr>
        <a:xfrm>
          <a:off x="7119376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FC15E-29DF-48E8-BEDA-232BEDBE2F6F}">
      <dsp:nvSpPr>
        <dsp:cNvPr id="0" name=""/>
        <dsp:cNvSpPr/>
      </dsp:nvSpPr>
      <dsp:spPr>
        <a:xfrm>
          <a:off x="6534375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>
              <a:latin typeface="Calibri Light" panose="020F0302020204030204"/>
            </a:rPr>
            <a:t>Recommendation Algorithm</a:t>
          </a:r>
          <a:endParaRPr lang="en-US" sz="1400" b="1" kern="1200"/>
        </a:p>
      </dsp:txBody>
      <dsp:txXfrm>
        <a:off x="6534375" y="2535669"/>
        <a:ext cx="1800000" cy="720000"/>
      </dsp:txXfrm>
    </dsp:sp>
    <dsp:sp modelId="{FEABD983-AAFE-4113-95BF-34D01C797D60}">
      <dsp:nvSpPr>
        <dsp:cNvPr id="0" name=""/>
        <dsp:cNvSpPr/>
      </dsp:nvSpPr>
      <dsp:spPr>
        <a:xfrm>
          <a:off x="9000376" y="10956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60C22-CD2C-4F50-A938-F5FA8C400D1A}">
      <dsp:nvSpPr>
        <dsp:cNvPr id="0" name=""/>
        <dsp:cNvSpPr/>
      </dsp:nvSpPr>
      <dsp:spPr>
        <a:xfrm>
          <a:off x="9234376" y="1329668"/>
          <a:ext cx="630000" cy="63000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64973-E021-4918-BAA0-C12C01066A4D}">
      <dsp:nvSpPr>
        <dsp:cNvPr id="0" name=""/>
        <dsp:cNvSpPr/>
      </dsp:nvSpPr>
      <dsp:spPr>
        <a:xfrm>
          <a:off x="8649376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>
              <a:latin typeface="Calibri Light" panose="020F0302020204030204"/>
            </a:rPr>
            <a:t>Research</a:t>
          </a:r>
        </a:p>
      </dsp:txBody>
      <dsp:txXfrm>
        <a:off x="8649376" y="253566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0056-A2FF-411B-9DDA-9DC4B818DB3D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8E843-39E3-41E9-B9AA-94C5CDFED4C1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2F927-7C0E-489E-AB89-D3B8F7238963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multiple choice survey inherently loses the nuance of the user's requirements, and is like fitting a square peg into a round hole</a:t>
          </a:r>
        </a:p>
      </dsp:txBody>
      <dsp:txXfrm>
        <a:off x="1507738" y="707092"/>
        <a:ext cx="9007861" cy="1305401"/>
      </dsp:txXfrm>
    </dsp:sp>
    <dsp:sp modelId="{5D1662C2-2E22-4A77-8721-8A46CF0E624A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DED1F-BD38-4FF4-8F38-87FE2CA1194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B017C-D677-4020-915D-3DE697490202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solution using natural language allows the user to communicate exactly what they want</a:t>
          </a:r>
        </a:p>
      </dsp:txBody>
      <dsp:txXfrm>
        <a:off x="1507738" y="2338844"/>
        <a:ext cx="900786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DFAA4-1B00-4023-B9C4-95F2B14630B9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A57862-8AE7-4652-9353-476AF33EEB1E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4CC4E-1E31-4BCF-B7B3-5350E6611D7F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Speed Issues with loading Tool Dashboard – Python is SLOW</a:t>
          </a:r>
        </a:p>
      </dsp:txBody>
      <dsp:txXfrm>
        <a:off x="1342800" y="3255669"/>
        <a:ext cx="3600000" cy="720000"/>
      </dsp:txXfrm>
    </dsp:sp>
    <dsp:sp modelId="{C1F451AA-8446-485C-83CB-C48C54763C02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A07A1-97A9-4F2C-ABD0-7CC6A0C64956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24AAA-E53E-4821-B194-52DC97F48118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2 Seconds to load libraries, 250 ms to do function!</a:t>
          </a:r>
        </a:p>
      </dsp:txBody>
      <dsp:txXfrm>
        <a:off x="5572800" y="325566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232D0-BBB2-4FFC-9A31-26EF6C83ACC8}">
      <dsp:nvSpPr>
        <dsp:cNvPr id="0" name=""/>
        <dsp:cNvSpPr/>
      </dsp:nvSpPr>
      <dsp:spPr>
        <a:xfrm>
          <a:off x="0" y="1579"/>
          <a:ext cx="10736825" cy="6729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95735-DFC8-498A-B57D-5A022A4B83AB}">
      <dsp:nvSpPr>
        <dsp:cNvPr id="0" name=""/>
        <dsp:cNvSpPr/>
      </dsp:nvSpPr>
      <dsp:spPr>
        <a:xfrm>
          <a:off x="203577" y="153000"/>
          <a:ext cx="370140" cy="370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4E70F-7605-4CC4-B343-7AE0958CA371}">
      <dsp:nvSpPr>
        <dsp:cNvPr id="0" name=""/>
        <dsp:cNvSpPr/>
      </dsp:nvSpPr>
      <dsp:spPr>
        <a:xfrm>
          <a:off x="777294" y="1579"/>
          <a:ext cx="9959530" cy="672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24" tIns="71224" rIns="71224" bIns="7122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Finish Lambda Function Documentation</a:t>
          </a:r>
        </a:p>
      </dsp:txBody>
      <dsp:txXfrm>
        <a:off x="777294" y="1579"/>
        <a:ext cx="9959530" cy="672982"/>
      </dsp:txXfrm>
    </dsp:sp>
    <dsp:sp modelId="{5784E51F-C3B9-4B6E-BB31-840E6D0D4EF8}">
      <dsp:nvSpPr>
        <dsp:cNvPr id="0" name=""/>
        <dsp:cNvSpPr/>
      </dsp:nvSpPr>
      <dsp:spPr>
        <a:xfrm>
          <a:off x="0" y="842807"/>
          <a:ext cx="10736825" cy="6729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47423-D483-4C3B-A4D8-ECD2249652CB}">
      <dsp:nvSpPr>
        <dsp:cNvPr id="0" name=""/>
        <dsp:cNvSpPr/>
      </dsp:nvSpPr>
      <dsp:spPr>
        <a:xfrm>
          <a:off x="203577" y="994228"/>
          <a:ext cx="370140" cy="370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8736-702B-4F77-85BE-2ABBD1E6EBA2}">
      <dsp:nvSpPr>
        <dsp:cNvPr id="0" name=""/>
        <dsp:cNvSpPr/>
      </dsp:nvSpPr>
      <dsp:spPr>
        <a:xfrm>
          <a:off x="777294" y="842807"/>
          <a:ext cx="9959530" cy="672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24" tIns="71224" rIns="71224" bIns="7122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 more fields to Uploading Tool &amp; Dashboard Filter</a:t>
          </a:r>
        </a:p>
      </dsp:txBody>
      <dsp:txXfrm>
        <a:off x="777294" y="842807"/>
        <a:ext cx="9959530" cy="672982"/>
      </dsp:txXfrm>
    </dsp:sp>
    <dsp:sp modelId="{8A7C49C1-203E-4458-A430-C71E7418811B}">
      <dsp:nvSpPr>
        <dsp:cNvPr id="0" name=""/>
        <dsp:cNvSpPr/>
      </dsp:nvSpPr>
      <dsp:spPr>
        <a:xfrm>
          <a:off x="0" y="1684034"/>
          <a:ext cx="10736825" cy="6729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EC200-0D0B-47E5-BCFC-6F224CD22D86}">
      <dsp:nvSpPr>
        <dsp:cNvPr id="0" name=""/>
        <dsp:cNvSpPr/>
      </dsp:nvSpPr>
      <dsp:spPr>
        <a:xfrm>
          <a:off x="203577" y="1835455"/>
          <a:ext cx="370140" cy="370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AC1A1-086B-4D22-9812-AC2431EB339E}">
      <dsp:nvSpPr>
        <dsp:cNvPr id="0" name=""/>
        <dsp:cNvSpPr/>
      </dsp:nvSpPr>
      <dsp:spPr>
        <a:xfrm>
          <a:off x="777294" y="1684034"/>
          <a:ext cx="9959530" cy="672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24" tIns="71224" rIns="71224" bIns="7122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Convert Python Lambda Functions to </a:t>
          </a:r>
          <a:r>
            <a:rPr lang="en-US" sz="1900" kern="1200">
              <a:latin typeface="Calibri Light" panose="020F0302020204030204"/>
            </a:rPr>
            <a:t>Rust</a:t>
          </a:r>
          <a:endParaRPr lang="en-US" sz="1900" kern="1200"/>
        </a:p>
      </dsp:txBody>
      <dsp:txXfrm>
        <a:off x="777294" y="1684034"/>
        <a:ext cx="9959530" cy="672982"/>
      </dsp:txXfrm>
    </dsp:sp>
    <dsp:sp modelId="{C4D16293-B42A-4A9D-965E-0E62D5200FF0}">
      <dsp:nvSpPr>
        <dsp:cNvPr id="0" name=""/>
        <dsp:cNvSpPr/>
      </dsp:nvSpPr>
      <dsp:spPr>
        <a:xfrm>
          <a:off x="0" y="2525262"/>
          <a:ext cx="10736825" cy="6729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865A6-8418-46DD-AB90-AB84FC6948F8}">
      <dsp:nvSpPr>
        <dsp:cNvPr id="0" name=""/>
        <dsp:cNvSpPr/>
      </dsp:nvSpPr>
      <dsp:spPr>
        <a:xfrm>
          <a:off x="203577" y="2676683"/>
          <a:ext cx="370140" cy="3701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91B8C-6183-4012-A1A9-ECFBF6FD9585}">
      <dsp:nvSpPr>
        <dsp:cNvPr id="0" name=""/>
        <dsp:cNvSpPr/>
      </dsp:nvSpPr>
      <dsp:spPr>
        <a:xfrm>
          <a:off x="777294" y="2525262"/>
          <a:ext cx="9959530" cy="672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24" tIns="71224" rIns="71224" bIns="7122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Finish PDF report generation</a:t>
          </a:r>
          <a:endParaRPr lang="en-US" sz="1900" kern="1200">
            <a:latin typeface="Calibri Light" panose="020F0302020204030204"/>
          </a:endParaRPr>
        </a:p>
      </dsp:txBody>
      <dsp:txXfrm>
        <a:off x="777294" y="2525262"/>
        <a:ext cx="9959530" cy="672982"/>
      </dsp:txXfrm>
    </dsp:sp>
    <dsp:sp modelId="{4C29A61A-6659-4BA1-BAF3-8D895243200F}">
      <dsp:nvSpPr>
        <dsp:cNvPr id="0" name=""/>
        <dsp:cNvSpPr/>
      </dsp:nvSpPr>
      <dsp:spPr>
        <a:xfrm>
          <a:off x="0" y="3366490"/>
          <a:ext cx="10736825" cy="6729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A4EAF-442D-41D7-B7A6-A5B667105682}">
      <dsp:nvSpPr>
        <dsp:cNvPr id="0" name=""/>
        <dsp:cNvSpPr/>
      </dsp:nvSpPr>
      <dsp:spPr>
        <a:xfrm>
          <a:off x="203577" y="3517911"/>
          <a:ext cx="370140" cy="3701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3019C-2665-4AE9-B3A5-929539B12EF7}">
      <dsp:nvSpPr>
        <dsp:cNvPr id="0" name=""/>
        <dsp:cNvSpPr/>
      </dsp:nvSpPr>
      <dsp:spPr>
        <a:xfrm>
          <a:off x="777294" y="3366490"/>
          <a:ext cx="9959530" cy="672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24" tIns="71224" rIns="71224" bIns="7122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CSS Cleanup for Website</a:t>
          </a:r>
        </a:p>
      </dsp:txBody>
      <dsp:txXfrm>
        <a:off x="777294" y="3366490"/>
        <a:ext cx="9959530" cy="672982"/>
      </dsp:txXfrm>
    </dsp:sp>
    <dsp:sp modelId="{4699D7CB-902C-427F-8CF1-D21B2C048C08}">
      <dsp:nvSpPr>
        <dsp:cNvPr id="0" name=""/>
        <dsp:cNvSpPr/>
      </dsp:nvSpPr>
      <dsp:spPr>
        <a:xfrm>
          <a:off x="0" y="4207718"/>
          <a:ext cx="10736825" cy="6729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2DB8D-1BE8-4623-A729-C33E9BAB8D5E}">
      <dsp:nvSpPr>
        <dsp:cNvPr id="0" name=""/>
        <dsp:cNvSpPr/>
      </dsp:nvSpPr>
      <dsp:spPr>
        <a:xfrm>
          <a:off x="203577" y="4359139"/>
          <a:ext cx="370140" cy="3701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0F26D-3299-4B13-9563-D4C98934954E}">
      <dsp:nvSpPr>
        <dsp:cNvPr id="0" name=""/>
        <dsp:cNvSpPr/>
      </dsp:nvSpPr>
      <dsp:spPr>
        <a:xfrm>
          <a:off x="777294" y="4207718"/>
          <a:ext cx="9959530" cy="672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224" tIns="71224" rIns="71224" bIns="7122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Continue Tool Research</a:t>
          </a:r>
        </a:p>
      </dsp:txBody>
      <dsp:txXfrm>
        <a:off x="777294" y="4207718"/>
        <a:ext cx="9959530" cy="672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84A6D-55E4-4D81-AC65-C8B65167421B}" type="datetimeFigureOut"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7CE6C-D2F2-4299-9501-D67E7A502A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4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found </a:t>
            </a:r>
            <a:r>
              <a:rPr lang="en-US" err="1">
                <a:ea typeface="Calibri"/>
                <a:cs typeface="Calibri"/>
              </a:rPr>
              <a:t>mutiple</a:t>
            </a:r>
            <a:r>
              <a:rPr lang="en-US">
                <a:ea typeface="Calibri"/>
                <a:cs typeface="Calibri"/>
              </a:rPr>
              <a:t> choice to be constraining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7CE6C-D2F2-4299-9501-D67E7A502A0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6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dimension of the vector represents a latent feature captured from the image/text, allowing the model to understand and compare faces mathematically</a:t>
            </a:r>
            <a:endParaRPr lang="en-US" err="1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7CE6C-D2F2-4299-9501-D67E7A502A00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7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Mention 4chan</a:t>
            </a:r>
          </a:p>
          <a:p>
            <a:r>
              <a:rPr lang="en-US"/>
              <a:t>LLAMA 2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7CE6C-D2F2-4299-9501-D67E7A502A00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5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D9F53E-FAA3-E33B-B6FD-6EF21D3C3156}"/>
              </a:ext>
            </a:extLst>
          </p:cNvPr>
          <p:cNvSpPr/>
          <p:nvPr/>
        </p:nvSpPr>
        <p:spPr>
          <a:xfrm>
            <a:off x="526859" y="584446"/>
            <a:ext cx="6066407" cy="5474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5B269C3E-A7A3-1BE9-24B6-6B430839C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40" y="1765038"/>
            <a:ext cx="4267200" cy="29432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9DBA72-0A98-7289-F1E5-31DA62BAA6A6}"/>
              </a:ext>
            </a:extLst>
          </p:cNvPr>
          <p:cNvSpPr>
            <a:spLocks noGrp="1"/>
          </p:cNvSpPr>
          <p:nvPr/>
        </p:nvSpPr>
        <p:spPr>
          <a:xfrm>
            <a:off x="7470245" y="1063562"/>
            <a:ext cx="4137220" cy="4733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Dr. Akbas</a:t>
            </a:r>
            <a:endParaRPr lang="en-US">
              <a:latin typeface="Bahnschrift"/>
            </a:endParaRPr>
          </a:p>
          <a:p>
            <a:pPr algn="l"/>
            <a:endParaRPr lang="en-US" sz="3200">
              <a:solidFill>
                <a:srgbClr val="FFFFFF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Joseph </a:t>
            </a:r>
            <a:r>
              <a:rPr lang="en-US" sz="3200" err="1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Alesandrini</a:t>
            </a:r>
            <a:endParaRPr lang="en-US" sz="3200">
              <a:solidFill>
                <a:srgbClr val="FFFFFF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Sarah Gleixner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Olivia Meholic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Troy Neubauer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Nicolas Rodriguez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Jeremiah Webb</a:t>
            </a:r>
            <a:endParaRPr lang="en-US">
              <a:latin typeface="Bahnschrift"/>
              <a:ea typeface="Calibri"/>
              <a:cs typeface="Calibri"/>
            </a:endParaRPr>
          </a:p>
          <a:p>
            <a:pPr algn="l"/>
            <a:endParaRPr lang="en-US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F794C-67C6-9FB4-A0ED-5579BDE8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Tool Search Functionality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14CD52-AA06-CBF2-E829-45FD6B8B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229" y="3679379"/>
            <a:ext cx="4979243" cy="3070004"/>
          </a:xfrm>
          <a:prstGeom prst="rect">
            <a:avLst/>
          </a:prstGeom>
        </p:spPr>
      </p:pic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288AC5-325F-AF44-3AF9-AE33A64B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833" y="103763"/>
            <a:ext cx="4748638" cy="34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2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507EC-791F-1255-B3CA-632082C9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819" y="-1214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Account Functionality</a:t>
            </a:r>
            <a:endParaRPr lang="en-US" sz="6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login&#10;&#10;Description automatically generated">
            <a:extLst>
              <a:ext uri="{FF2B5EF4-FFF2-40B4-BE49-F238E27FC236}">
                <a16:creationId xmlns:a16="http://schemas.microsoft.com/office/drawing/2014/main" id="{9A82FDA1-504F-DA4F-F0D1-64C45877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332" y="2112148"/>
            <a:ext cx="3179928" cy="2138227"/>
          </a:xfrm>
          <a:prstGeom prst="rect">
            <a:avLst/>
          </a:prstGeom>
        </p:spPr>
      </p:pic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D84D46-F8FB-B90D-9EEE-ACAD0A5C0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5" r="1010" b="1026"/>
          <a:stretch/>
        </p:blipFill>
        <p:spPr>
          <a:xfrm>
            <a:off x="702701" y="2160709"/>
            <a:ext cx="3179928" cy="2083436"/>
          </a:xfrm>
          <a:prstGeom prst="rect">
            <a:avLst/>
          </a:prstGeom>
        </p:spPr>
      </p:pic>
      <p:pic>
        <p:nvPicPr>
          <p:cNvPr id="5" name="Picture 4" descr="A screenshot of a login box&#10;&#10;Description automatically generated">
            <a:extLst>
              <a:ext uri="{FF2B5EF4-FFF2-40B4-BE49-F238E27FC236}">
                <a16:creationId xmlns:a16="http://schemas.microsoft.com/office/drawing/2014/main" id="{0B297E8E-921E-C4A2-FFB6-00A6984F6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074" y="1397628"/>
            <a:ext cx="3179927" cy="2847599"/>
          </a:xfrm>
          <a:prstGeom prst="rect">
            <a:avLst/>
          </a:prstGeom>
        </p:spPr>
      </p:pic>
      <p:pic>
        <p:nvPicPr>
          <p:cNvPr id="7" name="Picture 6" descr="Amazon Cognito">
            <a:extLst>
              <a:ext uri="{FF2B5EF4-FFF2-40B4-BE49-F238E27FC236}">
                <a16:creationId xmlns:a16="http://schemas.microsoft.com/office/drawing/2014/main" id="{E96A057A-7745-908C-37B2-8DAC2DB53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50" y="5380567"/>
            <a:ext cx="1155701" cy="1155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8CF81A-D5A5-461D-43B5-AF46D0F81423}"/>
              </a:ext>
            </a:extLst>
          </p:cNvPr>
          <p:cNvCxnSpPr/>
          <p:nvPr/>
        </p:nvCxnSpPr>
        <p:spPr>
          <a:xfrm>
            <a:off x="2336800" y="4347634"/>
            <a:ext cx="3136899" cy="108373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2AF88-753F-F52C-A528-5332B90E6161}"/>
              </a:ext>
            </a:extLst>
          </p:cNvPr>
          <p:cNvCxnSpPr>
            <a:cxnSpLocks/>
          </p:cNvCxnSpPr>
          <p:nvPr/>
        </p:nvCxnSpPr>
        <p:spPr>
          <a:xfrm>
            <a:off x="6072715" y="4326466"/>
            <a:ext cx="4233" cy="99906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3981C7-CA3D-F934-7E8D-81BF27A1F60D}"/>
              </a:ext>
            </a:extLst>
          </p:cNvPr>
          <p:cNvCxnSpPr>
            <a:cxnSpLocks/>
          </p:cNvCxnSpPr>
          <p:nvPr/>
        </p:nvCxnSpPr>
        <p:spPr>
          <a:xfrm flipV="1">
            <a:off x="6718300" y="4288366"/>
            <a:ext cx="3263899" cy="1138768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9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F3E2F1-93F0-DD9C-5038-51A9461E7762}"/>
              </a:ext>
            </a:extLst>
          </p:cNvPr>
          <p:cNvSpPr/>
          <p:nvPr/>
        </p:nvSpPr>
        <p:spPr>
          <a:xfrm>
            <a:off x="199495" y="2352673"/>
            <a:ext cx="1968500" cy="17145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35BF48-8902-17A0-D68F-65DF622AB188}"/>
              </a:ext>
            </a:extLst>
          </p:cNvPr>
          <p:cNvSpPr/>
          <p:nvPr/>
        </p:nvSpPr>
        <p:spPr>
          <a:xfrm>
            <a:off x="3120495" y="2362569"/>
            <a:ext cx="2172710" cy="17184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59B348-9F90-1A2C-3134-9475A02345F5}"/>
              </a:ext>
            </a:extLst>
          </p:cNvPr>
          <p:cNvSpPr/>
          <p:nvPr/>
        </p:nvSpPr>
        <p:spPr>
          <a:xfrm>
            <a:off x="6430433" y="2360611"/>
            <a:ext cx="2103438" cy="16906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9550FFE-688B-FAE0-A8CD-2F6E3CD504F7}"/>
              </a:ext>
            </a:extLst>
          </p:cNvPr>
          <p:cNvSpPr/>
          <p:nvPr/>
        </p:nvSpPr>
        <p:spPr>
          <a:xfrm>
            <a:off x="2310341" y="2979208"/>
            <a:ext cx="682625" cy="2619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D66E9-DE7A-837A-386E-3A1B07465685}"/>
              </a:ext>
            </a:extLst>
          </p:cNvPr>
          <p:cNvSpPr txBox="1"/>
          <p:nvPr/>
        </p:nvSpPr>
        <p:spPr>
          <a:xfrm>
            <a:off x="524403" y="3017067"/>
            <a:ext cx="19838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Grandview Display"/>
                <a:ea typeface="Calibri"/>
                <a:cs typeface="Calibri"/>
              </a:rPr>
              <a:t>User Input</a:t>
            </a:r>
            <a:endParaRPr lang="en-US" b="1">
              <a:latin typeface="Grandview Display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EAF1C7B-9C70-9250-7C0F-DA598463BA6B}"/>
              </a:ext>
            </a:extLst>
          </p:cNvPr>
          <p:cNvSpPr/>
          <p:nvPr/>
        </p:nvSpPr>
        <p:spPr>
          <a:xfrm>
            <a:off x="5413903" y="2979208"/>
            <a:ext cx="682625" cy="2619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23ADF12-AE73-EBFA-AD6A-78B9903C4AC9}"/>
              </a:ext>
            </a:extLst>
          </p:cNvPr>
          <p:cNvSpPr/>
          <p:nvPr/>
        </p:nvSpPr>
        <p:spPr>
          <a:xfrm>
            <a:off x="8842903" y="2979208"/>
            <a:ext cx="682625" cy="2619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4C5F11-78EF-1B95-949F-8879301F9CE2}"/>
              </a:ext>
            </a:extLst>
          </p:cNvPr>
          <p:cNvSpPr/>
          <p:nvPr/>
        </p:nvSpPr>
        <p:spPr>
          <a:xfrm>
            <a:off x="9740370" y="2360610"/>
            <a:ext cx="2103438" cy="16906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BCAA8-3777-7F73-9444-CCEC14B3C368}"/>
              </a:ext>
            </a:extLst>
          </p:cNvPr>
          <p:cNvSpPr txBox="1"/>
          <p:nvPr/>
        </p:nvSpPr>
        <p:spPr>
          <a:xfrm>
            <a:off x="3121025" y="30149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Grandview Display"/>
              </a:rPr>
              <a:t>Update JSON object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D34ACF-60DC-E638-C9E7-D5BB5235598E}"/>
              </a:ext>
            </a:extLst>
          </p:cNvPr>
          <p:cNvSpPr txBox="1"/>
          <p:nvPr/>
        </p:nvSpPr>
        <p:spPr>
          <a:xfrm>
            <a:off x="6948343" y="2881053"/>
            <a:ext cx="1219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Grandview Display"/>
              </a:rPr>
              <a:t>Lambda</a:t>
            </a:r>
            <a:br>
              <a:rPr lang="en-US" b="1">
                <a:latin typeface="Grandview Display"/>
              </a:rPr>
            </a:br>
            <a:r>
              <a:rPr lang="en-US" b="1">
                <a:latin typeface="Grandview Display"/>
              </a:rPr>
              <a:t>Backend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1BC1B-714F-DC85-2CF1-4892697D6682}"/>
              </a:ext>
            </a:extLst>
          </p:cNvPr>
          <p:cNvSpPr txBox="1"/>
          <p:nvPr/>
        </p:nvSpPr>
        <p:spPr>
          <a:xfrm>
            <a:off x="10129837" y="2747963"/>
            <a:ext cx="13223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Grandview Display"/>
              </a:rPr>
              <a:t>Update Dashboard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593C4-09F2-8736-8054-F9393F4EB85E}"/>
              </a:ext>
            </a:extLst>
          </p:cNvPr>
          <p:cNvSpPr txBox="1"/>
          <p:nvPr/>
        </p:nvSpPr>
        <p:spPr>
          <a:xfrm>
            <a:off x="525462" y="763588"/>
            <a:ext cx="518001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Calibri Light"/>
                <a:ea typeface="Calibri Light"/>
                <a:cs typeface="Calibri Light"/>
              </a:rPr>
              <a:t>Front end Filtering </a:t>
            </a:r>
            <a:endParaRPr lang="en-US" sz="4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4BD6C-FD06-3906-F2D1-98799B2AFB08}"/>
              </a:ext>
            </a:extLst>
          </p:cNvPr>
          <p:cNvSpPr txBox="1"/>
          <p:nvPr/>
        </p:nvSpPr>
        <p:spPr>
          <a:xfrm>
            <a:off x="1662545" y="4433454"/>
            <a:ext cx="8866909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Uses checkboxes/dropdowns to filter user input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Depending on what the user choses, the JSON object is updated with the input as a string, int, bool, or array.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Once the user finishes choosing their filter options, they press a 'submit' button to send the JSON object to the backend function.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The dashboard table is updated accordingly.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374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B645-449F-AE05-E561-69776F68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Filtering Demo</a:t>
            </a:r>
            <a:endParaRPr lang="en-US"/>
          </a:p>
        </p:txBody>
      </p:sp>
      <p:pic>
        <p:nvPicPr>
          <p:cNvPr id="4" name="Screen Recording 2024-03-04 at 11.28.33 AM">
            <a:hlinkClick r:id="" action="ppaction://media"/>
            <a:extLst>
              <a:ext uri="{FF2B5EF4-FFF2-40B4-BE49-F238E27FC236}">
                <a16:creationId xmlns:a16="http://schemas.microsoft.com/office/drawing/2014/main" id="{9D21AFA6-46C7-88B2-AAE0-87E6D9F5C8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8142" y="2016125"/>
            <a:ext cx="9753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CA4F-1C01-02B8-0D55-EDE46634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Upload Tool Demo</a:t>
            </a:r>
            <a:endParaRPr lang="en-US"/>
          </a:p>
        </p:txBody>
      </p:sp>
      <p:pic>
        <p:nvPicPr>
          <p:cNvPr id="6" name="2024-03-04 17-33-23">
            <a:hlinkClick r:id="" action="ppaction://media"/>
            <a:extLst>
              <a:ext uri="{FF2B5EF4-FFF2-40B4-BE49-F238E27FC236}">
                <a16:creationId xmlns:a16="http://schemas.microsoft.com/office/drawing/2014/main" id="{0B6BCAD1-46F8-258A-464F-01774347E1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4048" y="1408215"/>
            <a:ext cx="8294008" cy="46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AC91-9C22-0868-260E-75282A7C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Pending Tool Dashboard Demo</a:t>
            </a:r>
            <a:endParaRPr lang="en-US"/>
          </a:p>
        </p:txBody>
      </p:sp>
      <p:pic>
        <p:nvPicPr>
          <p:cNvPr id="4" name="2024-03-04 17-16-36">
            <a:hlinkClick r:id="" action="ppaction://media"/>
            <a:extLst>
              <a:ext uri="{FF2B5EF4-FFF2-40B4-BE49-F238E27FC236}">
                <a16:creationId xmlns:a16="http://schemas.microsoft.com/office/drawing/2014/main" id="{ABF71138-3D3A-169C-774F-16CD7F1CA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9009" y="1562818"/>
            <a:ext cx="8673981" cy="48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A8213-DA00-C7D9-4AF0-E67DC40E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Pending/Upload Tool Architecture</a:t>
            </a:r>
          </a:p>
        </p:txBody>
      </p:sp>
      <p:pic>
        <p:nvPicPr>
          <p:cNvPr id="4" name="Content Placeholder 3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2ECE72F8-2DBE-9CD4-B0AB-9686D8997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819" y="1712677"/>
            <a:ext cx="8728363" cy="3894404"/>
          </a:xfrm>
        </p:spPr>
      </p:pic>
    </p:spTree>
    <p:extLst>
      <p:ext uri="{BB962C8B-B14F-4D97-AF65-F5344CB8AC3E}">
        <p14:creationId xmlns:p14="http://schemas.microsoft.com/office/powerpoint/2010/main" val="1437807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F98B0-20A1-C6BD-5672-4944019F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27" y="1153572"/>
            <a:ext cx="3695307" cy="446116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Our Recommendation Approach</a:t>
            </a:r>
            <a:endParaRPr lang="en-US" sz="36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DB96-DE56-5F7A-A392-39282F0E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cs typeface="Calibri" panose="020F0502020204030204"/>
              </a:rPr>
              <a:t>Matching multiple-choice survey questions to tools in database</a:t>
            </a:r>
            <a:endParaRPr lang="en-US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800">
                <a:cs typeface="Calibri" panose="020F0502020204030204"/>
              </a:rPr>
              <a:t>Requires storing information with each tool that is directly related to a survey question</a:t>
            </a:r>
            <a:endParaRPr lang="en-US" sz="2800">
              <a:ea typeface="Calibri"/>
              <a:cs typeface="Calibri" panose="020F0502020204030204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800">
                <a:cs typeface="Calibri" panose="020F0502020204030204"/>
              </a:rPr>
              <a:t>E.g. Storing </a:t>
            </a:r>
            <a:r>
              <a:rPr lang="en-US" sz="2800" err="1">
                <a:cs typeface="Calibri" panose="020F0502020204030204"/>
              </a:rPr>
              <a:t>cloud_capable</a:t>
            </a:r>
            <a:r>
              <a:rPr lang="en-US" sz="2800">
                <a:cs typeface="Calibri" panose="020F0502020204030204"/>
              </a:rPr>
              <a:t> for each tool</a:t>
            </a:r>
            <a:endParaRPr lang="en-US" sz="2800">
              <a:ea typeface="Calibri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en-US" sz="3200">
                <a:cs typeface="Calibri" panose="020F0502020204030204"/>
              </a:rPr>
              <a:t>AI search</a:t>
            </a:r>
            <a:endParaRPr lang="en-US" sz="3200">
              <a:ea typeface="Calibri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283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D9FE-D07B-01FB-F08F-023320CE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We Need AI Search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349946-3282-B5CD-224C-B176FE4243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6898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7FB5D-7837-094D-49BB-DB6536CD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cs typeface="Calibri Light"/>
              </a:rPr>
              <a:t>Background: Embedding Vectors</a:t>
            </a:r>
            <a:endParaRPr lang="en-US" sz="42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056058-574C-D54C-9CBB-13EF1DDE2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Transforming complex natural language into a higher dimensional space</a:t>
            </a:r>
            <a:endParaRPr lang="en-US" sz="2200"/>
          </a:p>
        </p:txBody>
      </p:sp>
      <p:pic>
        <p:nvPicPr>
          <p:cNvPr id="7" name="Content Placeholder 6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80ED6E13-EA83-479E-2A6B-C633A661D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4" r="352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254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A7C87F-8C03-C3F8-A786-4175DEF9E1A5}"/>
              </a:ext>
            </a:extLst>
          </p:cNvPr>
          <p:cNvSpPr>
            <a:spLocks noGrp="1"/>
          </p:cNvSpPr>
          <p:nvPr/>
        </p:nvSpPr>
        <p:spPr>
          <a:xfrm>
            <a:off x="786039" y="2673805"/>
            <a:ext cx="2854779" cy="1339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onsolas"/>
                <a:ea typeface="Calibri Light"/>
                <a:cs typeface="Calibri Light"/>
              </a:rPr>
              <a:t>Overview</a:t>
            </a:r>
            <a:endParaRPr lang="en-US"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548AF-F0E0-6B2E-7078-FE1D23956055}"/>
              </a:ext>
            </a:extLst>
          </p:cNvPr>
          <p:cNvSpPr txBox="1"/>
          <p:nvPr/>
        </p:nvSpPr>
        <p:spPr>
          <a:xfrm>
            <a:off x="5002458" y="1822057"/>
            <a:ext cx="634682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Calibri Light"/>
                <a:ea typeface="Calibri Light"/>
                <a:cs typeface="Calibri Light"/>
              </a:rPr>
              <a:t>A public website that will enable users to filter through a database of cybersecurity tools depending on their needs (commercial, personal, etc.) and generate a report summarizing all recommended tools</a:t>
            </a:r>
            <a:endParaRPr lang="en-US" sz="3200">
              <a:ea typeface="Calibri"/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2C958-B4BC-E81D-48A8-2983570E66E0}"/>
              </a:ext>
            </a:extLst>
          </p:cNvPr>
          <p:cNvCxnSpPr/>
          <p:nvPr/>
        </p:nvCxnSpPr>
        <p:spPr>
          <a:xfrm flipH="1">
            <a:off x="4108450" y="-60325"/>
            <a:ext cx="6350" cy="691515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7F64-F9DC-9EF6-B46D-604EB337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4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Higher Order Vector Space</a:t>
            </a:r>
            <a:endParaRPr lang="en-US"/>
          </a:p>
        </p:txBody>
      </p:sp>
      <p:pic>
        <p:nvPicPr>
          <p:cNvPr id="11" name="Picture 10" descr="Agent Embeddings · 0scar Chang">
            <a:extLst>
              <a:ext uri="{FF2B5EF4-FFF2-40B4-BE49-F238E27FC236}">
                <a16:creationId xmlns:a16="http://schemas.microsoft.com/office/drawing/2014/main" id="{5A26C717-8F3D-23FF-CA44-52E495FE6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" b="67748"/>
          <a:stretch/>
        </p:blipFill>
        <p:spPr>
          <a:xfrm>
            <a:off x="1836822" y="1826686"/>
            <a:ext cx="8524097" cy="967036"/>
          </a:xfrm>
          <a:prstGeom prst="rect">
            <a:avLst/>
          </a:prstGeom>
        </p:spPr>
      </p:pic>
      <p:pic>
        <p:nvPicPr>
          <p:cNvPr id="12" name="Picture 11" descr="Agent Embeddings · 0scar Chang">
            <a:extLst>
              <a:ext uri="{FF2B5EF4-FFF2-40B4-BE49-F238E27FC236}">
                <a16:creationId xmlns:a16="http://schemas.microsoft.com/office/drawing/2014/main" id="{5C50AB2D-14F6-CA26-5E17-E7DEC9177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" t="33206" r="67" b="36832"/>
          <a:stretch/>
        </p:blipFill>
        <p:spPr>
          <a:xfrm>
            <a:off x="1831272" y="3602776"/>
            <a:ext cx="8541108" cy="898371"/>
          </a:xfrm>
          <a:prstGeom prst="rect">
            <a:avLst/>
          </a:prstGeom>
        </p:spPr>
      </p:pic>
      <p:pic>
        <p:nvPicPr>
          <p:cNvPr id="13" name="Picture 12" descr="Agent Embeddings · 0scar Chang">
            <a:extLst>
              <a:ext uri="{FF2B5EF4-FFF2-40B4-BE49-F238E27FC236}">
                <a16:creationId xmlns:a16="http://schemas.microsoft.com/office/drawing/2014/main" id="{28FA4CC3-E49B-6F7F-EAC0-3F4D9C23B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" t="64122" r="67" b="191"/>
          <a:stretch/>
        </p:blipFill>
        <p:spPr>
          <a:xfrm>
            <a:off x="1839687" y="5218446"/>
            <a:ext cx="8509779" cy="1070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4D3EC8-CFFE-C7AF-B124-6E66275CD4EC}"/>
              </a:ext>
            </a:extLst>
          </p:cNvPr>
          <p:cNvSpPr txBox="1"/>
          <p:nvPr/>
        </p:nvSpPr>
        <p:spPr>
          <a:xfrm>
            <a:off x="1720103" y="2795866"/>
            <a:ext cx="8875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[0.0, X, X, …]      </a:t>
            </a:r>
            <a:r>
              <a:rPr lang="en-US">
                <a:ea typeface="+mn-lt"/>
                <a:cs typeface="+mn-lt"/>
              </a:rPr>
              <a:t>[0.15, X, X, …]      [0.45, X, X, …]      [0.65, X, X, …]   [0.85, X, X, …]  [1.0, X, X, …]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CD795-D29F-0D82-ECDF-F513A22A55F8}"/>
              </a:ext>
            </a:extLst>
          </p:cNvPr>
          <p:cNvSpPr txBox="1"/>
          <p:nvPr/>
        </p:nvSpPr>
        <p:spPr>
          <a:xfrm>
            <a:off x="1664074" y="6101601"/>
            <a:ext cx="8875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[X, X, 0.25, …]      </a:t>
            </a:r>
            <a:r>
              <a:rPr lang="en-US">
                <a:ea typeface="+mn-lt"/>
                <a:cs typeface="+mn-lt"/>
              </a:rPr>
              <a:t>[X, X, 0.34, …]      [X, X, 0.45, …]      [X, X, 0.62, …]   [X, X, 0.77, …]  [X, X, 85, …]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A1C17-0B64-6AE8-944A-9B0F778719A6}"/>
              </a:ext>
            </a:extLst>
          </p:cNvPr>
          <p:cNvSpPr txBox="1"/>
          <p:nvPr/>
        </p:nvSpPr>
        <p:spPr>
          <a:xfrm>
            <a:off x="1720103" y="4499160"/>
            <a:ext cx="8875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[X, 0.0, X, …]      </a:t>
            </a:r>
            <a:r>
              <a:rPr lang="en-US">
                <a:ea typeface="+mn-lt"/>
                <a:cs typeface="+mn-lt"/>
              </a:rPr>
              <a:t>[X, 0.15, X, …]      [X, 0.45, X, …]      [X, 0.65, X, …]   [X, 0.85, X, …]  [X, 1.0, X, …]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0D559-C2F7-490E-DC03-63FBE6C6F474}"/>
              </a:ext>
            </a:extLst>
          </p:cNvPr>
          <p:cNvSpPr txBox="1"/>
          <p:nvPr/>
        </p:nvSpPr>
        <p:spPr>
          <a:xfrm>
            <a:off x="1976894" y="1278558"/>
            <a:ext cx="6361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Vector: [</a:t>
            </a:r>
            <a:r>
              <a:rPr lang="en-US">
                <a:ea typeface="+mn-lt"/>
                <a:cs typeface="+mn-lt"/>
              </a:rPr>
              <a:t>0.809, 0.250, 0.721, 0.197] N =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2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3FC6F-E19F-AF37-8F35-5B33628E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How Close Are Two Vectors?</a:t>
            </a:r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3BA17-462B-605F-54DD-6963E3D48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The quick brown fox jumps over the lazy dog:</a:t>
            </a:r>
            <a:endParaRPr lang="en-US"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[0.034, 0.074, 0.056, 0.042, -0.018, 0.002, ...] N=384</a:t>
            </a:r>
          </a:p>
          <a:p>
            <a:r>
              <a:rPr lang="en-US">
                <a:ea typeface="+mn-lt"/>
                <a:cs typeface="+mn-lt"/>
              </a:rPr>
              <a:t>The quick brown fox jumps over the lazy pig:</a:t>
            </a: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[0.068, 0.082, 0.052, 0.027, -0.022, 0.011, ...] N=384</a:t>
            </a:r>
          </a:p>
          <a:p>
            <a:r>
              <a:rPr lang="en-US">
                <a:cs typeface="Calibri"/>
              </a:rPr>
              <a:t>Daytona Beach Wikipedia text: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[0.034, 0.011, 0.056, -0.013, 0.031, -0.002, ...] N=384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1642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82C7-7A23-C1FD-F242-6F963100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Finding Similarity in the Embedding Space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3AAD1D1-49FC-40BE-E9F2-06F5B582F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517" y="1565388"/>
            <a:ext cx="7062163" cy="4757474"/>
          </a:xfrm>
        </p:spPr>
      </p:pic>
    </p:spTree>
    <p:extLst>
      <p:ext uri="{BB962C8B-B14F-4D97-AF65-F5344CB8AC3E}">
        <p14:creationId xmlns:p14="http://schemas.microsoft.com/office/powerpoint/2010/main" val="208471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3EFAF-EBA9-C3BA-30FD-CAF5D6293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Risks or Issues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C9E0D0-F6FB-8F45-4A37-835B9E0C4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67394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3428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CBDE-0B27-1A1D-114A-AFBC24BA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Goals for Next Sprint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B36680-5066-4915-838C-D0FC31D93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07287"/>
              </p:ext>
            </p:extLst>
          </p:nvPr>
        </p:nvGraphicFramePr>
        <p:xfrm>
          <a:off x="730045" y="1540489"/>
          <a:ext cx="10736825" cy="488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8264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C4BEF-FD6D-99E8-D804-766B8168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>
                <a:latin typeface="+mj-lt"/>
                <a:ea typeface="+mj-ea"/>
                <a:cs typeface="+mj-cs"/>
              </a:rPr>
              <a:t>Live Demo</a:t>
            </a:r>
            <a:endParaRPr lang="en-US" sz="8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9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21FB98-CA24-DAEF-6FBD-9B50E216A782}"/>
              </a:ext>
            </a:extLst>
          </p:cNvPr>
          <p:cNvSpPr>
            <a:spLocks noGrp="1"/>
          </p:cNvSpPr>
          <p:nvPr/>
        </p:nvSpPr>
        <p:spPr>
          <a:xfrm>
            <a:off x="490373" y="-107124"/>
            <a:ext cx="588420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ea typeface="Calibri Light"/>
                <a:cs typeface="Calibri Light"/>
              </a:rPr>
              <a:t>Team Member Roles</a:t>
            </a:r>
            <a:endParaRPr lang="en-US" sz="50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F24A6E-5014-7651-8E76-28AAAAFB07BB}"/>
              </a:ext>
            </a:extLst>
          </p:cNvPr>
          <p:cNvSpPr>
            <a:spLocks noGrp="1"/>
          </p:cNvSpPr>
          <p:nvPr/>
        </p:nvSpPr>
        <p:spPr>
          <a:xfrm>
            <a:off x="749305" y="1898904"/>
            <a:ext cx="5055625" cy="4184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err="1">
                <a:ea typeface="Calibri"/>
                <a:cs typeface="Calibri"/>
              </a:rPr>
              <a:t>FrontEnd</a:t>
            </a:r>
            <a:r>
              <a:rPr lang="en-US" sz="2200">
                <a:ea typeface="Calibri"/>
                <a:cs typeface="Calibri"/>
              </a:rPr>
              <a:t> – Sarah, Olivia, Nicolas</a:t>
            </a:r>
          </a:p>
          <a:p>
            <a:pPr lvl="1"/>
            <a:r>
              <a:rPr lang="en-US" sz="2200">
                <a:ea typeface="Calibri"/>
                <a:cs typeface="Calibri"/>
              </a:rPr>
              <a:t>Design</a:t>
            </a:r>
          </a:p>
          <a:p>
            <a:pPr lvl="1"/>
            <a:r>
              <a:rPr lang="en-US" sz="2200">
                <a:ea typeface="Calibri"/>
                <a:cs typeface="Calibri"/>
              </a:rPr>
              <a:t>Login</a:t>
            </a:r>
          </a:p>
          <a:p>
            <a:pPr lvl="1"/>
            <a:r>
              <a:rPr lang="en-US" sz="2200">
                <a:ea typeface="Calibri"/>
                <a:cs typeface="Calibri"/>
              </a:rPr>
              <a:t>Authentication </a:t>
            </a:r>
          </a:p>
          <a:p>
            <a:pPr lvl="1"/>
            <a:r>
              <a:rPr lang="en-US" sz="2200">
                <a:ea typeface="Calibri"/>
                <a:cs typeface="Calibri"/>
              </a:rPr>
              <a:t>Filtering</a:t>
            </a:r>
          </a:p>
          <a:p>
            <a:r>
              <a:rPr lang="en-US" sz="2200" err="1">
                <a:ea typeface="Calibri"/>
                <a:cs typeface="Calibri"/>
              </a:rPr>
              <a:t>BackEnd</a:t>
            </a:r>
            <a:r>
              <a:rPr lang="en-US" sz="2200">
                <a:ea typeface="Calibri"/>
                <a:cs typeface="Calibri"/>
              </a:rPr>
              <a:t> – Jeremiah, Troy, Joseph</a:t>
            </a:r>
          </a:p>
          <a:p>
            <a:pPr lvl="1"/>
            <a:r>
              <a:rPr lang="en-US" sz="2200">
                <a:ea typeface="Calibri"/>
                <a:cs typeface="Calibri"/>
              </a:rPr>
              <a:t>Api</a:t>
            </a:r>
          </a:p>
          <a:p>
            <a:pPr lvl="1"/>
            <a:r>
              <a:rPr lang="en-US" sz="2200">
                <a:ea typeface="Calibri"/>
                <a:cs typeface="Calibri"/>
              </a:rPr>
              <a:t>Filtering</a:t>
            </a:r>
          </a:p>
          <a:p>
            <a:pPr lvl="1"/>
            <a:r>
              <a:rPr lang="en-US" sz="2200">
                <a:ea typeface="Calibri"/>
                <a:cs typeface="Calibri"/>
              </a:rPr>
              <a:t>AWS</a:t>
            </a:r>
          </a:p>
          <a:p>
            <a:pPr lvl="1"/>
            <a:r>
              <a:rPr lang="en-US" sz="2200">
                <a:ea typeface="Calibri"/>
                <a:cs typeface="Calibri"/>
              </a:rPr>
              <a:t>Database</a:t>
            </a:r>
          </a:p>
          <a:p>
            <a:pPr lvl="1"/>
            <a:endParaRPr lang="en-US" sz="2200">
              <a:ea typeface="Calibri"/>
              <a:cs typeface="Calibri"/>
            </a:endParaRPr>
          </a:p>
        </p:txBody>
      </p:sp>
      <p:pic>
        <p:nvPicPr>
          <p:cNvPr id="6" name="Graphic 6" descr="Teamwork">
            <a:extLst>
              <a:ext uri="{FF2B5EF4-FFF2-40B4-BE49-F238E27FC236}">
                <a16:creationId xmlns:a16="http://schemas.microsoft.com/office/drawing/2014/main" id="{AD0BF7F0-1194-1DA5-44BD-45C7E9469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1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882A-BFE7-77A9-6EFC-69319342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5400">
                <a:ea typeface="Calibri Light"/>
                <a:cs typeface="Calibri Light"/>
              </a:rPr>
              <a:t>System Architecture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3C769D-5324-F66A-0118-FD742AE39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Frontend &amp; backend flow</a:t>
            </a:r>
          </a:p>
          <a:p>
            <a:r>
              <a:rPr lang="en-US">
                <a:ea typeface="Calibri"/>
                <a:cs typeface="Calibri"/>
              </a:rPr>
              <a:t>Roles/Objectives</a:t>
            </a:r>
          </a:p>
          <a:p>
            <a:pPr marL="0" indent="0">
              <a:buNone/>
            </a:pPr>
            <a:endParaRPr lang="en-US" sz="2200">
              <a:ea typeface="Calibri"/>
              <a:cs typeface="Calibr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096095-B8B9-0CA0-754B-9312FEA9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37069"/>
            <a:ext cx="6903720" cy="43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FD40C6-FE0E-6A15-E66A-9DE1D1CF752E}"/>
              </a:ext>
            </a:extLst>
          </p:cNvPr>
          <p:cNvSpPr>
            <a:spLocks noGrp="1"/>
          </p:cNvSpPr>
          <p:nvPr/>
        </p:nvSpPr>
        <p:spPr>
          <a:xfrm>
            <a:off x="805892" y="1395012"/>
            <a:ext cx="2892984" cy="3655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600">
                <a:ea typeface="Calibri Light"/>
                <a:cs typeface="Calibri Light"/>
              </a:rPr>
              <a:t>Last Semester Progress</a:t>
            </a:r>
            <a:endParaRPr lang="en-US" sz="56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12F767-FAAD-23CD-3C1E-B04CDF570527}"/>
              </a:ext>
            </a:extLst>
          </p:cNvPr>
          <p:cNvSpPr>
            <a:spLocks noGrp="1"/>
          </p:cNvSpPr>
          <p:nvPr/>
        </p:nvSpPr>
        <p:spPr>
          <a:xfrm>
            <a:off x="6092185" y="2166588"/>
            <a:ext cx="5377535" cy="2664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Account Information</a:t>
            </a:r>
          </a:p>
          <a:p>
            <a:r>
              <a:rPr lang="en-US">
                <a:ea typeface="Calibri"/>
                <a:cs typeface="Calibri"/>
              </a:rPr>
              <a:t>Forgot Password with Authentication</a:t>
            </a:r>
          </a:p>
          <a:p>
            <a:r>
              <a:rPr lang="en-US">
                <a:ea typeface="Calibri"/>
                <a:cs typeface="Calibri"/>
              </a:rPr>
              <a:t>Filtering</a:t>
            </a:r>
          </a:p>
          <a:p>
            <a:r>
              <a:rPr lang="en-US">
                <a:ea typeface="Calibri"/>
                <a:cs typeface="Calibri"/>
              </a:rPr>
              <a:t>Continuous Integration</a:t>
            </a:r>
          </a:p>
          <a:p>
            <a:endParaRPr lang="en-US" sz="2400"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0FCC4F-1840-1A1D-1AA8-A417DD9829D5}"/>
              </a:ext>
            </a:extLst>
          </p:cNvPr>
          <p:cNvCxnSpPr/>
          <p:nvPr/>
        </p:nvCxnSpPr>
        <p:spPr>
          <a:xfrm flipH="1">
            <a:off x="4775200" y="3176"/>
            <a:ext cx="53975" cy="685165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37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F49FA-0B09-2843-78F3-A85F8059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Current Status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A871F6-6B06-05AB-6447-509FB260E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94210"/>
              </p:ext>
            </p:extLst>
          </p:nvPr>
        </p:nvGraphicFramePr>
        <p:xfrm>
          <a:off x="853593" y="1872349"/>
          <a:ext cx="1063875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960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46909-0AE5-9D3A-808E-402EFB27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>
                <a:ea typeface="Calibri Light"/>
                <a:cs typeface="Calibri Light"/>
              </a:rPr>
              <a:t>Collecting information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F5D0C9-F4A6-3ADD-B566-5D7ACCFC8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3264408" cy="35275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ea typeface="Calibri"/>
                <a:cs typeface="Calibri"/>
              </a:rPr>
              <a:t>Positives</a:t>
            </a:r>
          </a:p>
          <a:p>
            <a:r>
              <a:rPr lang="en-US" sz="2200">
                <a:ea typeface="Calibri"/>
                <a:cs typeface="Calibri"/>
              </a:rPr>
              <a:t>List has expanded</a:t>
            </a:r>
          </a:p>
          <a:p>
            <a:r>
              <a:rPr lang="en-US" sz="2200">
                <a:ea typeface="Calibri"/>
                <a:cs typeface="Calibri"/>
              </a:rPr>
              <a:t>Informed research</a:t>
            </a:r>
          </a:p>
          <a:p>
            <a:r>
              <a:rPr lang="en-US" sz="2200">
                <a:ea typeface="Calibri"/>
                <a:cs typeface="Calibri"/>
              </a:rPr>
              <a:t>Wide range of cybersecurity services</a:t>
            </a:r>
          </a:p>
          <a:p>
            <a:r>
              <a:rPr lang="en-US" sz="2200">
                <a:ea typeface="Calibri"/>
                <a:cs typeface="Calibri"/>
              </a:rPr>
              <a:t>More Attributes 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5264C7A9-EDE8-06D3-F9FB-8F42E4325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66" b="632"/>
          <a:stretch/>
        </p:blipFill>
        <p:spPr>
          <a:xfrm>
            <a:off x="6617863" y="640080"/>
            <a:ext cx="4109206" cy="5542605"/>
          </a:xfrm>
          <a:prstGeom prst="rect">
            <a:avLst/>
          </a:prstGeom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41112C5-0013-86B5-AAA2-BEC4844EB789}"/>
              </a:ext>
            </a:extLst>
          </p:cNvPr>
          <p:cNvSpPr txBox="1">
            <a:spLocks/>
          </p:cNvSpPr>
          <p:nvPr/>
        </p:nvSpPr>
        <p:spPr>
          <a:xfrm>
            <a:off x="3892296" y="2660904"/>
            <a:ext cx="3264408" cy="35275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ea typeface="Calibri"/>
                <a:cs typeface="Calibri"/>
              </a:rPr>
              <a:t>Negatives</a:t>
            </a:r>
          </a:p>
          <a:p>
            <a:r>
              <a:rPr lang="en-US" sz="2200">
                <a:ea typeface="Calibri"/>
                <a:cs typeface="Calibri"/>
              </a:rPr>
              <a:t>Lacking aerospace specificity</a:t>
            </a:r>
          </a:p>
          <a:p>
            <a:r>
              <a:rPr lang="en-US" sz="2200">
                <a:ea typeface="Calibri"/>
                <a:cs typeface="Calibri"/>
              </a:rPr>
              <a:t>Difficulty contacting companies</a:t>
            </a:r>
          </a:p>
        </p:txBody>
      </p:sp>
    </p:spTree>
    <p:extLst>
      <p:ext uri="{BB962C8B-B14F-4D97-AF65-F5344CB8AC3E}">
        <p14:creationId xmlns:p14="http://schemas.microsoft.com/office/powerpoint/2010/main" val="249052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67012-8427-AB2D-95A4-C63E7FC7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67" y="2551560"/>
            <a:ext cx="2333581" cy="13865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37CB9-D133-6C1A-6A3F-1B5876C98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680" y="1624592"/>
            <a:ext cx="3427283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400"/>
              <a:t>Original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AI use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Name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Customers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Keywords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Maturity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Website</a:t>
            </a:r>
            <a:endParaRPr lang="en-US" sz="24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8F0D70-6038-B31A-EEA4-F8725770623D}"/>
              </a:ext>
            </a:extLst>
          </p:cNvPr>
          <p:cNvSpPr txBox="1">
            <a:spLocks/>
          </p:cNvSpPr>
          <p:nvPr/>
        </p:nvSpPr>
        <p:spPr>
          <a:xfrm>
            <a:off x="8993645" y="493376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/>
              <a:t>Current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Approved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Aviation specific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Cloud capable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Tool-box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Awards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Compliances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Phone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Devices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Documentation 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Pricing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Requirements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Drawbacks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24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F3190-7897-DB23-C049-24C2B433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Expansion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97530B7-8F8D-0CB1-1284-647900D25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705632"/>
            <a:ext cx="11327549" cy="29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2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System Architecture</vt:lpstr>
      <vt:lpstr>PowerPoint Presentation</vt:lpstr>
      <vt:lpstr>Current Status</vt:lpstr>
      <vt:lpstr>Collecting information</vt:lpstr>
      <vt:lpstr>Research Updates</vt:lpstr>
      <vt:lpstr>Database Expansion</vt:lpstr>
      <vt:lpstr>Tool Search Functionality</vt:lpstr>
      <vt:lpstr>Account Functionality</vt:lpstr>
      <vt:lpstr>PowerPoint Presentation</vt:lpstr>
      <vt:lpstr>Filtering Demo</vt:lpstr>
      <vt:lpstr>Upload Tool Demo</vt:lpstr>
      <vt:lpstr>Pending Tool Dashboard Demo</vt:lpstr>
      <vt:lpstr>Pending/Upload Tool Architecture</vt:lpstr>
      <vt:lpstr>Our Recommendation Approach</vt:lpstr>
      <vt:lpstr>Why We Need AI Search</vt:lpstr>
      <vt:lpstr>Background: Embedding Vectors</vt:lpstr>
      <vt:lpstr>Higher Order Vector Space</vt:lpstr>
      <vt:lpstr>How Close Are Two Vectors?</vt:lpstr>
      <vt:lpstr>Finding Similarity in the Embedding Space</vt:lpstr>
      <vt:lpstr>Risks or Issues</vt:lpstr>
      <vt:lpstr>Goals for Next Sprint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2024-02-29T19:27:18Z</dcterms:created>
  <dcterms:modified xsi:type="dcterms:W3CDTF">2024-03-05T19:53:56Z</dcterms:modified>
</cp:coreProperties>
</file>